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79" r:id="rId3"/>
    <p:sldMasterId id="2147483691" r:id="rId4"/>
    <p:sldMasterId id="2147483703" r:id="rId5"/>
  </p:sldMasterIdLst>
  <p:notesMasterIdLst>
    <p:notesMasterId r:id="rId29"/>
  </p:notesMasterIdLst>
  <p:sldIdLst>
    <p:sldId id="273" r:id="rId6"/>
    <p:sldId id="274" r:id="rId7"/>
    <p:sldId id="272" r:id="rId8"/>
    <p:sldId id="1576" r:id="rId9"/>
    <p:sldId id="275" r:id="rId10"/>
    <p:sldId id="263" r:id="rId11"/>
    <p:sldId id="276" r:id="rId12"/>
    <p:sldId id="260" r:id="rId13"/>
    <p:sldId id="308" r:id="rId14"/>
    <p:sldId id="261" r:id="rId15"/>
    <p:sldId id="1578" r:id="rId16"/>
    <p:sldId id="295" r:id="rId17"/>
    <p:sldId id="1580" r:id="rId18"/>
    <p:sldId id="297" r:id="rId19"/>
    <p:sldId id="262" r:id="rId20"/>
    <p:sldId id="1577" r:id="rId21"/>
    <p:sldId id="268" r:id="rId22"/>
    <p:sldId id="311" r:id="rId23"/>
    <p:sldId id="1579" r:id="rId24"/>
    <p:sldId id="267" r:id="rId25"/>
    <p:sldId id="312" r:id="rId26"/>
    <p:sldId id="313" r:id="rId27"/>
    <p:sldId id="26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67441-1C76-417D-AF4C-058C919AA6FF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FEACA-C71F-4088-B121-C0D427F78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43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EACA-C71F-4088-B121-C0D427F783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5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EACA-C71F-4088-B121-C0D427F783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414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5E80C-ADDB-6BEC-F49D-8C1AB91CC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992E52-2302-94AC-2A75-1244198C30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DA5F40-B3CB-4450-CFD0-B7E1A4F3D9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88BC5-54BD-17D3-6FC9-C888EA8D6E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CFEACA-C71F-4088-B121-C0D427F783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3036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EACA-C71F-4088-B121-C0D427F783F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21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EACA-C71F-4088-B121-C0D427F783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20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tranthao121004@gmail.com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CFEACA-C71F-4088-B121-C0D427F783F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44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3979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4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962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307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3701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208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80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29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670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9738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5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77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1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5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2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4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52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48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8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0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15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2FE942-8C21-4115-8680-D88995117483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DD77F0-F64C-4D05-AF46-5691E19E7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1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87C41-3E64-48D4-9DC3-C5145C21C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B3A068-2B9B-4FE2-B8C5-42149E10B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3DBE2-CB77-42A7-936C-54EA36A7A7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964F2-FB6E-4A28-9448-7BC75E76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2D2D2-0AEE-43BA-BF4C-E2C131C9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59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7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9791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9F82D-EEB1-4314-A91C-25403DC22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9936D-DF66-4992-A204-65E2B9234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717F0-4865-46DD-8AF1-42AF320266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75BA6-FCA9-4465-966D-A12AD139B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184CF-E17D-48C9-8EAF-A3EEA7A44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66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DB0ED-DD44-4CC3-AA47-17659D094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617C2-0AE9-410C-B820-32143FD8DB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508DDE-D4B2-4AB9-B440-EB77A6617D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68CE98-D28C-48B9-AAD1-F8CE3C7259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F016B6-D02B-4BA1-A60F-15B9A9CE3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85268E-FF69-4773-B908-6DFAA44E0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815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B5A04-898B-4DB4-8522-C5AA1192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AD947-8AD2-404C-B1D1-B696B00DE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C1B53E-2748-4B97-9830-9A9C304A5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40F5E-B588-4DB7-89C9-A35FBF2F4E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5DFAC-B324-4109-B2D6-EEB831F8FC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885C54-C1B7-493D-8479-7172255CA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A515FC-2374-4A78-B3B6-2B3DC3E30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89AB76-86C3-4C8D-909F-56993CC68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520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554C8-2F12-474E-9739-31060BCCC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42084-D427-4729-9A5C-A12625F951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5F5389-F8BE-43F3-B74C-19E308DD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BA71AB-9585-441C-96B4-FD4CC0597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0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9E0FA9-7A40-4F4A-9893-D09146C1AC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DEF296-F4FC-43B8-BC82-BE47480C9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225B83-96DE-45B7-A9A6-9B206665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613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81DC1-492C-45E4-8A7F-539CAC6C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FD52E-2AF1-4AF8-9DE9-21BEB6882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69A13-CB34-4C51-BAAC-90FD8EF68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F93B1B-B8A3-4148-8015-3DA4D01FDB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432E12-AEDB-4E5E-B991-366BCBF9B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6096C6-DB2C-4B4E-92C7-854728C89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8552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447B-1F26-4034-BF13-B3FE0302B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65AF7A-BB51-48A4-988B-69C154750A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E51A36-FCEA-4398-B657-6AB270615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1957D7-2159-4E46-AF6B-4D5EBC7816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624043-3B9F-4F13-85E2-EFBD8FF27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D8E843-B028-48F1-9E86-A4BE29E73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819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CFB51-ECF3-400D-A392-375E300A0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5561C-C77A-49FB-88FB-96096141C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28F6E-AB64-402C-A2A5-5038B9DB72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CB517-D695-483D-A4FD-615D09967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112AE8-9836-4417-AC69-B6B248C5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239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0CE550-68C7-4392-A277-05A5564C40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D03DA1-2C24-4AC1-B6A2-D770ACA7F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E80FF5-C49F-4133-A549-96B45DD2E9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A45832-1D41-43E2-95CC-817C57DA4AE1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24F9F-11C7-4CF1-A83C-A8F534E17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83462-21C1-4111-A270-DC33DF1BB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8AE7F8-8DF8-4AD3-B383-7A618F682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9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010AD-EE28-3117-E1C5-652F8B9203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60E960-F8CE-B12C-E84E-6E05BC367E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02F919-1A45-75D1-660B-667AB7A581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B7368-485E-52B4-9F9A-8D8340269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81073-A1E1-5E3B-FF2A-42867F988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A0C125-81B7-F956-DDE7-08684A81E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827"/>
          <a:stretch/>
        </p:blipFill>
        <p:spPr>
          <a:xfrm>
            <a:off x="-51405" y="0"/>
            <a:ext cx="12294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49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1E865-F9C7-A1F1-66F2-43C826D79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8AF7-4396-118D-7A2B-E2DBC8C41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150E8-F8A3-9BB1-84E3-8B5F4D4E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701D8-8FD2-3814-A201-106370E64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CD2DC-4B28-A2E0-49FA-D6045548F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803AAC-F32C-13B1-4EC3-1B43CFF95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19748" y="0"/>
            <a:ext cx="12431496" cy="706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70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7F96C-B8D8-D096-939F-C4A577F2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37D1-AE11-A9CC-53E9-2ABEC98EB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EE3A9-08F4-CB7D-D428-0AAF9BA586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891F0-5F27-4294-0D33-E5595496C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6FD3E5-318F-CDEA-B11C-675FC00D9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C66B7F-67EF-0903-630D-7186171868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8954" y="0"/>
            <a:ext cx="12320954" cy="706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57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2E0E83-C580-CAE1-2B08-08B22EF446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8180" y="-1"/>
            <a:ext cx="12290180" cy="694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75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7124D-FF04-3424-5CB6-8868824F1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08B2BE-2B12-E023-31C6-D2285A5D6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4A62DE-D262-7E0E-CDF7-79CBA4E44F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A60CFB-6805-F767-3273-9E56D71563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64C07E-9032-EB43-0FE3-4D5DDB5C22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C7F64D-CCF2-0989-D3FB-24864DB682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7874D1-B015-3536-6974-C38EE7BD0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A1E057-17D4-55DC-81F8-2B834D8D2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271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A2ED88-1E05-CFE8-5E97-BC5595B2F1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0895" y="-105508"/>
            <a:ext cx="12470464" cy="70690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80BC8B-965A-CD81-97F4-745EEFB21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E1F957-CD77-1899-E8FE-2B1F8119A9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112858-0E3E-058D-873F-0E89964F4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E52DD6-2487-8AC5-C6F2-F88C3E08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220DB12-3790-7D74-4B18-60F4A1DE58FF}"/>
              </a:ext>
            </a:extLst>
          </p:cNvPr>
          <p:cNvSpPr/>
          <p:nvPr userDrawn="1"/>
        </p:nvSpPr>
        <p:spPr>
          <a:xfrm>
            <a:off x="353210" y="995233"/>
            <a:ext cx="11485580" cy="5631904"/>
          </a:xfrm>
          <a:custGeom>
            <a:avLst/>
            <a:gdLst>
              <a:gd name="connsiteX0" fmla="*/ 0 w 11485580"/>
              <a:gd name="connsiteY0" fmla="*/ 938669 h 5631904"/>
              <a:gd name="connsiteX1" fmla="*/ 938669 w 11485580"/>
              <a:gd name="connsiteY1" fmla="*/ 0 h 5631904"/>
              <a:gd name="connsiteX2" fmla="*/ 10546911 w 11485580"/>
              <a:gd name="connsiteY2" fmla="*/ 0 h 5631904"/>
              <a:gd name="connsiteX3" fmla="*/ 11485580 w 11485580"/>
              <a:gd name="connsiteY3" fmla="*/ 938669 h 5631904"/>
              <a:gd name="connsiteX4" fmla="*/ 11485580 w 11485580"/>
              <a:gd name="connsiteY4" fmla="*/ 4693235 h 5631904"/>
              <a:gd name="connsiteX5" fmla="*/ 10546911 w 11485580"/>
              <a:gd name="connsiteY5" fmla="*/ 5631904 h 5631904"/>
              <a:gd name="connsiteX6" fmla="*/ 938669 w 11485580"/>
              <a:gd name="connsiteY6" fmla="*/ 5631904 h 5631904"/>
              <a:gd name="connsiteX7" fmla="*/ 0 w 11485580"/>
              <a:gd name="connsiteY7" fmla="*/ 4693235 h 5631904"/>
              <a:gd name="connsiteX8" fmla="*/ 0 w 11485580"/>
              <a:gd name="connsiteY8" fmla="*/ 938669 h 563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85580" h="5631904" fill="none" extrusionOk="0">
                <a:moveTo>
                  <a:pt x="0" y="938669"/>
                </a:moveTo>
                <a:cubicBezTo>
                  <a:pt x="3350" y="510922"/>
                  <a:pt x="425554" y="8891"/>
                  <a:pt x="938669" y="0"/>
                </a:cubicBezTo>
                <a:cubicBezTo>
                  <a:pt x="2109281" y="72427"/>
                  <a:pt x="7990490" y="61419"/>
                  <a:pt x="10546911" y="0"/>
                </a:cubicBezTo>
                <a:cubicBezTo>
                  <a:pt x="11059635" y="-39163"/>
                  <a:pt x="11408864" y="397051"/>
                  <a:pt x="11485580" y="938669"/>
                </a:cubicBezTo>
                <a:cubicBezTo>
                  <a:pt x="11586456" y="2323087"/>
                  <a:pt x="11378267" y="2900336"/>
                  <a:pt x="11485580" y="4693235"/>
                </a:cubicBezTo>
                <a:cubicBezTo>
                  <a:pt x="11500817" y="5134318"/>
                  <a:pt x="11031389" y="5593862"/>
                  <a:pt x="10546911" y="5631904"/>
                </a:cubicBezTo>
                <a:cubicBezTo>
                  <a:pt x="8133221" y="5661731"/>
                  <a:pt x="4063608" y="5552598"/>
                  <a:pt x="938669" y="5631904"/>
                </a:cubicBezTo>
                <a:cubicBezTo>
                  <a:pt x="465977" y="5626735"/>
                  <a:pt x="-30236" y="5217627"/>
                  <a:pt x="0" y="4693235"/>
                </a:cubicBezTo>
                <a:cubicBezTo>
                  <a:pt x="50037" y="3390047"/>
                  <a:pt x="770" y="2757878"/>
                  <a:pt x="0" y="938669"/>
                </a:cubicBezTo>
                <a:close/>
              </a:path>
              <a:path w="11485580" h="5631904" stroke="0" extrusionOk="0">
                <a:moveTo>
                  <a:pt x="0" y="938669"/>
                </a:moveTo>
                <a:cubicBezTo>
                  <a:pt x="42602" y="431868"/>
                  <a:pt x="442881" y="47138"/>
                  <a:pt x="938669" y="0"/>
                </a:cubicBezTo>
                <a:cubicBezTo>
                  <a:pt x="3041528" y="123000"/>
                  <a:pt x="6358703" y="-96860"/>
                  <a:pt x="10546911" y="0"/>
                </a:cubicBezTo>
                <a:cubicBezTo>
                  <a:pt x="11044356" y="-15981"/>
                  <a:pt x="11492337" y="406633"/>
                  <a:pt x="11485580" y="938669"/>
                </a:cubicBezTo>
                <a:cubicBezTo>
                  <a:pt x="11488753" y="2023864"/>
                  <a:pt x="11579847" y="3924282"/>
                  <a:pt x="11485580" y="4693235"/>
                </a:cubicBezTo>
                <a:cubicBezTo>
                  <a:pt x="11407980" y="5239761"/>
                  <a:pt x="10984551" y="5618685"/>
                  <a:pt x="10546911" y="5631904"/>
                </a:cubicBezTo>
                <a:cubicBezTo>
                  <a:pt x="6938321" y="5471197"/>
                  <a:pt x="5605631" y="5671571"/>
                  <a:pt x="938669" y="5631904"/>
                </a:cubicBezTo>
                <a:cubicBezTo>
                  <a:pt x="356860" y="5619100"/>
                  <a:pt x="-15770" y="5204504"/>
                  <a:pt x="0" y="4693235"/>
                </a:cubicBezTo>
                <a:cubicBezTo>
                  <a:pt x="32216" y="2975654"/>
                  <a:pt x="57206" y="1824351"/>
                  <a:pt x="0" y="938669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F2D61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646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7A8E70-8819-4DAE-DD42-0272AEE5D4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66DAFC-2E97-174C-7593-667CEBBA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451447-9393-A9FD-AF50-145FFE6E1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460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1B651-2BAA-843F-4F38-1CC117CE1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744AB-1B62-E2EE-96C0-F9D3A02CE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050ECF-A8CF-55E0-DD1E-E1059D850E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F4D8C-5921-E3CA-7D04-78ADB465AE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D9610E-1BCE-F6BC-5CE3-9E81372C1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61C479-ED32-274D-F728-57DBC6E72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638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EE875-6D21-A16B-3AAA-343AB14CE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780A4F-E773-2540-DF7D-A9466F61F3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FECE8A-4718-B89E-5482-40D7DB8555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5BA4A-ED3A-73FE-F946-FCAF66D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54F0F-193A-1CC3-C1F7-5C5926725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1B4F7-4FB2-F6AD-8D56-2FD16F2E8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487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5F885-848F-AB14-95CA-148622BC2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D22045-C480-105A-9393-AD3009109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0D18E-19F8-66BC-4C95-10396CDDC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C345C-72EF-BCF5-06F6-0CAD3449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00DD4-3307-A23E-1D46-FB5E2DBE9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8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2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E9DA5A-1DA2-73B7-0BCD-053D60B3AF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A75F3-CA0F-403A-7AE1-2350F8C00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4157F-0AD4-FC16-2CBE-470B661EFB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19517B-646A-41EA-AB8F-E6B42C82A774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7C99CA-EE13-F01F-C02F-A22EF9D2E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05CDB-E697-F020-0D59-D9142EF29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4B5254-FEFE-4047-8439-54AB7FB88E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618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992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178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737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081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Slide.vn - 2019">
            <a:extLst>
              <a:ext uri="{FF2B5EF4-FFF2-40B4-BE49-F238E27FC236}">
                <a16:creationId xmlns:a16="http://schemas.microsoft.com/office/drawing/2014/main" id="{F7E4E8FC-8377-416D-AD18-6145E9B44F71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 hidden="1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E6DBD89-B439-67AD-7744-57DAFBDF0D8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560" y="175689"/>
            <a:ext cx="1537498" cy="15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2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4D0756A-4153-6950-538D-D5072D6C1CA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560" y="175689"/>
            <a:ext cx="1537498" cy="15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95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7214BDC-5D70-5F23-E807-88B78CB3B06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560" y="175689"/>
            <a:ext cx="1537498" cy="15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6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mc:AlternateContent xmlns:mc="http://schemas.openxmlformats.org/markup-compatibility/2006" xmlns:p14="http://schemas.microsoft.com/office/powerpoint/2010/main">
    <mc:Choice Requires="p14">
      <p:transition spd="slow" p14:dur="2500" advTm="1000">
        <p:fade/>
      </p:transition>
    </mc:Choice>
    <mc:Fallback xmlns="">
      <p:transition spd="slow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28EC14F-CA0B-A426-9EFD-FE915A484DD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9614" y="207221"/>
            <a:ext cx="1403490" cy="140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6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3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9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3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jpg"/><Relationship Id="rId1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1.png"/><Relationship Id="rId5" Type="http://schemas.openxmlformats.org/officeDocument/2006/relationships/image" Target="../media/image50.gif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349F7D-355A-4980-A27B-772E6C3A5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7A1FBF-05A7-4CA8-973E-E963624AF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1362" y="1295400"/>
            <a:ext cx="2057400" cy="53034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FC989F-CE93-48A0-8B6F-8280BBC32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20" y="1089248"/>
            <a:ext cx="2597668" cy="57687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28EB4D-F460-B953-76F7-41EDB6EA8A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2238" y="907350"/>
            <a:ext cx="6773243" cy="44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0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BB3941F-8E4A-45B7-9BE8-FE3D683C09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32B78C3-161A-41EB-8F30-B211633C0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29" y="1825573"/>
            <a:ext cx="5571582" cy="2812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AEC13F-0D01-41C2-85C8-0A8BC32A3B59}"/>
              </a:ext>
            </a:extLst>
          </p:cNvPr>
          <p:cNvSpPr/>
          <p:nvPr/>
        </p:nvSpPr>
        <p:spPr>
          <a:xfrm flipH="1">
            <a:off x="5823990" y="1708894"/>
            <a:ext cx="6227680" cy="375718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 nói cho các bạn biết </a:t>
            </a:r>
            <a:r>
              <a:rPr lang="vi-VN" sz="3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bác hàng xóm đang bị ốm, bác cần không gian yên tĩnh để nghỉ ngơi</a:t>
            </a:r>
            <a:r>
              <a:rPr lang="vi-VN" sz="3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sau đó em rủ các bạn ra chỗ khác chơi.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B37419A-92BC-4D5E-BB80-F623651AC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8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856F8-E625-4C72-A155-C95A9DB89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Thiết kế chưa có tên">
            <a:hlinkClick r:id="" action="ppaction://media"/>
            <a:extLst>
              <a:ext uri="{FF2B5EF4-FFF2-40B4-BE49-F238E27FC236}">
                <a16:creationId xmlns:a16="http://schemas.microsoft.com/office/drawing/2014/main" id="{9180B6B3-3ABA-7356-0CEA-379648A7F2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BB3941F-8E4A-45B7-9BE8-FE3D683C09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AEC13F-0D01-41C2-85C8-0A8BC32A3B59}"/>
              </a:ext>
            </a:extLst>
          </p:cNvPr>
          <p:cNvSpPr/>
          <p:nvPr/>
        </p:nvSpPr>
        <p:spPr>
          <a:xfrm flipH="1">
            <a:off x="5823990" y="1708894"/>
            <a:ext cx="6227680" cy="375718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 sẽ </a:t>
            </a: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từ chối sang nhà bạn để xem phim 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 </a:t>
            </a: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trông em giúp bác hàng xóm 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vì phải rất bận thì bác mới nhờ em giúp trông em bé.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B37419A-92BC-4D5E-BB80-F623651AC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237DF6-2FCD-48B7-A14C-A77C0D83B5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750" y="1817438"/>
            <a:ext cx="5401891" cy="3008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350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3B56A-2488-D4E4-BF4E-CC61CCAC5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8291D0A-69B7-34D9-FC41-4D6B0CFE5A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839ED15D-80F7-228A-8915-BB2088BB2DD6}"/>
              </a:ext>
            </a:extLst>
          </p:cNvPr>
          <p:cNvSpPr/>
          <p:nvPr/>
        </p:nvSpPr>
        <p:spPr>
          <a:xfrm flipH="1">
            <a:off x="5823990" y="1708894"/>
            <a:ext cx="6227680" cy="375718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 sẽ khuyên các bạn </a:t>
            </a:r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nên bấm chuông nhà cô hàng xóm 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vì đó là một việc làm vô ý thức và có thể gây ảnh hưởng và làm cô hàng xóm khó chịu.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A2E3BEB-9430-6528-5211-06EB5E327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3B9D091-AB4F-E75D-3F54-F926235E0E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80260"/>
            <a:ext cx="5404950" cy="3324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506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BB3941F-8E4A-45B7-9BE8-FE3D683C09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F0AEC13F-0D01-41C2-85C8-0A8BC32A3B59}"/>
              </a:ext>
            </a:extLst>
          </p:cNvPr>
          <p:cNvSpPr/>
          <p:nvPr/>
        </p:nvSpPr>
        <p:spPr>
          <a:xfrm flipH="1">
            <a:off x="5823990" y="1708894"/>
            <a:ext cx="6227680" cy="375718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Em khuyên các bạn nên </a:t>
            </a:r>
            <a:r>
              <a:rPr lang="vi-VN" sz="3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rủ hai chị em nhà hàng xóm chơi cùng</a:t>
            </a:r>
            <a:r>
              <a:rPr lang="vi-VN" sz="3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vì đã là hàng xóm thì cần đoàn kết, quan tâm, chia sẻ cùng nhau.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B37419A-92BC-4D5E-BB80-F623651AC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696" y="55292"/>
            <a:ext cx="7010400" cy="9437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782ED7-1CF6-41DA-BEAD-9904D3DD0B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50" y="1708894"/>
            <a:ext cx="5450640" cy="2395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780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607FA-5F91-4836-B17D-4523BE9535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F1CA48C3-BB90-4F72-8F25-5874A248A05D}"/>
              </a:ext>
            </a:extLst>
          </p:cNvPr>
          <p:cNvGrpSpPr/>
          <p:nvPr/>
        </p:nvGrpSpPr>
        <p:grpSpPr>
          <a:xfrm>
            <a:off x="4419598" y="142240"/>
            <a:ext cx="7467602" cy="5927782"/>
            <a:chOff x="838202" y="737756"/>
            <a:chExt cx="7619998" cy="528204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F80CDEA-F582-468B-A130-8CCF392E0B2D}"/>
                </a:ext>
              </a:extLst>
            </p:cNvPr>
            <p:cNvSpPr/>
            <p:nvPr/>
          </p:nvSpPr>
          <p:spPr>
            <a:xfrm>
              <a:off x="838202" y="737756"/>
              <a:ext cx="7619998" cy="5282044"/>
            </a:xfrm>
            <a:prstGeom prst="roundRect">
              <a:avLst>
                <a:gd name="adj" fmla="val 2191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71C6F02-07D4-466A-8B44-D140B40FBF7F}"/>
                </a:ext>
              </a:extLst>
            </p:cNvPr>
            <p:cNvSpPr/>
            <p:nvPr/>
          </p:nvSpPr>
          <p:spPr>
            <a:xfrm>
              <a:off x="1035205" y="946961"/>
              <a:ext cx="7225992" cy="4863633"/>
            </a:xfrm>
            <a:prstGeom prst="roundRect">
              <a:avLst>
                <a:gd name="adj" fmla="val 19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6DC4400-89CF-47E7-BDBD-15E25BFA1154}"/>
              </a:ext>
            </a:extLst>
          </p:cNvPr>
          <p:cNvSpPr txBox="1"/>
          <p:nvPr/>
        </p:nvSpPr>
        <p:spPr>
          <a:xfrm>
            <a:off x="4893070" y="787978"/>
            <a:ext cx="6709650" cy="44228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Chúng ta </a:t>
            </a:r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 nên làm phiền </a:t>
            </a: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 hàng xóm cần nghỉ ngơi, cũng như </a:t>
            </a:r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 nghịch ngợm</a:t>
            </a: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gây sự khó chịu, ảnh hưởng đến tình cảm của hàng xóm, láng giềng. Đã là hàng xóm láng giềng thì chúng ta phải </a:t>
            </a:r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đoàn kết, chia sẻ, quan tâm đến nhau</a:t>
            </a: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 chia rẽ, không kỳ thị hàng xóm láng giềng</a:t>
            </a: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1BE2C4-23B6-44AA-9660-E7A079C5E04D}"/>
              </a:ext>
            </a:extLst>
          </p:cNvPr>
          <p:cNvGrpSpPr/>
          <p:nvPr/>
        </p:nvGrpSpPr>
        <p:grpSpPr>
          <a:xfrm>
            <a:off x="501720" y="1828800"/>
            <a:ext cx="3917880" cy="3200400"/>
            <a:chOff x="501720" y="1828800"/>
            <a:chExt cx="3917880" cy="320040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4D17B60-CADF-4A66-A005-12519E108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720" y="1828800"/>
              <a:ext cx="3917880" cy="32004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0AF2204-1927-4643-A354-877E7990C467}"/>
                </a:ext>
              </a:extLst>
            </p:cNvPr>
            <p:cNvSpPr txBox="1"/>
            <p:nvPr/>
          </p:nvSpPr>
          <p:spPr>
            <a:xfrm>
              <a:off x="1595699" y="2834937"/>
              <a:ext cx="1729920" cy="1203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EM CẦN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GHI NHỚ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11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uiExpand="1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uiExpand="1" build="p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C4DC8-45A6-274E-C7AB-30BED014A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A7331B-7D1E-19D7-D0AB-6621EB930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620C3B-E847-6F1A-2223-E9CFAC2A4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1362" y="1295400"/>
            <a:ext cx="2057400" cy="53034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926332-B03D-9A38-95C7-15B8B417F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20" y="1089248"/>
            <a:ext cx="2597668" cy="5768752"/>
          </a:xfrm>
          <a:prstGeom prst="rect">
            <a:avLst/>
          </a:prstGeom>
        </p:spPr>
      </p:pic>
      <p:pic>
        <p:nvPicPr>
          <p:cNvPr id="5" name="Picture 4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46D5D30B-DAC5-36A8-AEF7-5FD3DE5CE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768" y="704599"/>
            <a:ext cx="7193903" cy="579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14D133-7B0F-4606-A927-342F08BFE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567881-9B74-4680-ADB9-F84F0664CCB1}"/>
              </a:ext>
            </a:extLst>
          </p:cNvPr>
          <p:cNvSpPr txBox="1"/>
          <p:nvPr/>
        </p:nvSpPr>
        <p:spPr>
          <a:xfrm>
            <a:off x="924124" y="675798"/>
            <a:ext cx="89838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BÀI 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62F46B-E61C-45D1-9BC3-D22E2CD0338E}"/>
              </a:ext>
            </a:extLst>
          </p:cNvPr>
          <p:cNvGrpSpPr/>
          <p:nvPr/>
        </p:nvGrpSpPr>
        <p:grpSpPr>
          <a:xfrm>
            <a:off x="1373316" y="1844040"/>
            <a:ext cx="7417868" cy="3276601"/>
            <a:chOff x="1373316" y="1844040"/>
            <a:chExt cx="7417868" cy="327660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026D2E2-97B4-49D9-9E42-78504296B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E17908-C33E-4C8A-A22E-1332C63E3A5B}"/>
                </a:ext>
              </a:extLst>
            </p:cNvPr>
            <p:cNvSpPr txBox="1"/>
            <p:nvPr/>
          </p:nvSpPr>
          <p:spPr>
            <a:xfrm>
              <a:off x="2204720" y="2329973"/>
              <a:ext cx="5955926" cy="2304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em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đã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sẽ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giúp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đỡ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hàng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xóm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láng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giềng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D00B619-2C91-44E6-823C-92F912E361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838200"/>
            <a:ext cx="2597668" cy="5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59844" y="974663"/>
            <a:ext cx="6676977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015686" y="1130744"/>
            <a:ext cx="6163307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5432" y="1915359"/>
            <a:ext cx="6421135" cy="864380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582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E0E17-2FC5-8B30-4BBD-17B9240FD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25B42B-0DDD-9103-8ABE-31DAE01E5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pic>
        <p:nvPicPr>
          <p:cNvPr id="4" name="Picture 3" descr="A cartoon of a child&#10;&#10;AI-generated content may be incorrect.">
            <a:extLst>
              <a:ext uri="{FF2B5EF4-FFF2-40B4-BE49-F238E27FC236}">
                <a16:creationId xmlns:a16="http://schemas.microsoft.com/office/drawing/2014/main" id="{A478A423-FF17-B243-9029-00406F97E0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568" y="411480"/>
            <a:ext cx="4077103" cy="6446520"/>
          </a:xfrm>
          <a:prstGeom prst="rect">
            <a:avLst/>
          </a:prstGeom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15037C7E-76E8-3DD8-998C-F0665F050A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9260" y="37973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26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iết kế chưa có tên (6)">
            <a:hlinkClick r:id="" action="ppaction://media"/>
            <a:extLst>
              <a:ext uri="{FF2B5EF4-FFF2-40B4-BE49-F238E27FC236}">
                <a16:creationId xmlns:a16="http://schemas.microsoft.com/office/drawing/2014/main" id="{C348057C-C622-BED6-0B3E-F4AA9BB90C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23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4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7CBCC0-6859-44D2-939B-3FD770174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0"/>
            <a:ext cx="1218946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CF1FFB2-2EDE-45F2-8B8C-A9AE221E5B70}"/>
              </a:ext>
            </a:extLst>
          </p:cNvPr>
          <p:cNvGrpSpPr/>
          <p:nvPr/>
        </p:nvGrpSpPr>
        <p:grpSpPr>
          <a:xfrm>
            <a:off x="416560" y="251757"/>
            <a:ext cx="11623040" cy="1424643"/>
            <a:chOff x="3182748" y="251757"/>
            <a:chExt cx="8323452" cy="142464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10E7DFC-CCE3-4A0C-BC4C-B015BCBF7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82748" y="251757"/>
              <a:ext cx="8323452" cy="142464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EF84901-911C-47B2-BFCB-1CB8BC2EDEFD}"/>
                </a:ext>
              </a:extLst>
            </p:cNvPr>
            <p:cNvSpPr txBox="1"/>
            <p:nvPr/>
          </p:nvSpPr>
          <p:spPr>
            <a:xfrm>
              <a:off x="3472525" y="640276"/>
              <a:ext cx="79245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Những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việc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thể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hiện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sự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quan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tâm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hàng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xóm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láng</a:t>
              </a:r>
              <a:r>
                <a:rPr lang="en-US" sz="3200" b="1" i="0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200" b="1" i="0" dirty="0" err="1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giềng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E0EB63D-6794-4C53-A9C1-AC8876539DDF}"/>
              </a:ext>
            </a:extLst>
          </p:cNvPr>
          <p:cNvSpPr/>
          <p:nvPr/>
        </p:nvSpPr>
        <p:spPr>
          <a:xfrm>
            <a:off x="1549400" y="1928157"/>
            <a:ext cx="9108440" cy="103856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Trông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con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giúp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cô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hàng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xóm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cố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đột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ra </a:t>
            </a:r>
            <a:r>
              <a:rPr lang="en-US" sz="2800" dirty="0" err="1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ngoài</a:t>
            </a:r>
            <a:r>
              <a:rPr lang="en-US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0339ACC-B463-45A2-98A6-C5BE222E6ABE}"/>
              </a:ext>
            </a:extLst>
          </p:cNvPr>
          <p:cNvSpPr/>
          <p:nvPr/>
        </p:nvSpPr>
        <p:spPr>
          <a:xfrm>
            <a:off x="1541780" y="3170512"/>
            <a:ext cx="9108440" cy="103856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28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 thư mời họp tổ dân phố giúp chú hàng xóm khi cả nhà chú đi vắng.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9CEE9FD-8EC9-4EED-81C6-8DA724E8C749}"/>
              </a:ext>
            </a:extLst>
          </p:cNvPr>
          <p:cNvSpPr/>
          <p:nvPr/>
        </p:nvSpPr>
        <p:spPr>
          <a:xfrm>
            <a:off x="1549400" y="4460832"/>
            <a:ext cx="9108440" cy="9268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Xin nghỉ phép giúp bạn hàng xóm khi gia đình bạn có chuyện buồn.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BF377D1-836A-457C-A303-AEA948022D51}"/>
              </a:ext>
            </a:extLst>
          </p:cNvPr>
          <p:cNvSpPr/>
          <p:nvPr/>
        </p:nvSpPr>
        <p:spPr>
          <a:xfrm>
            <a:off x="1549400" y="5679438"/>
            <a:ext cx="9108440" cy="102616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Chủ động mang quà quê sang chia sẻ với gia đình hàng xóm.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87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349F7D-355A-4980-A27B-772E6C3A5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7A1FBF-05A7-4CA8-973E-E963624AF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1362" y="1295400"/>
            <a:ext cx="2057400" cy="530343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2B6F584-B992-4FDF-8F3B-E74D130A9599}"/>
              </a:ext>
            </a:extLst>
          </p:cNvPr>
          <p:cNvGrpSpPr/>
          <p:nvPr/>
        </p:nvGrpSpPr>
        <p:grpSpPr>
          <a:xfrm>
            <a:off x="81280" y="1844040"/>
            <a:ext cx="8709904" cy="3276601"/>
            <a:chOff x="1373316" y="1844040"/>
            <a:chExt cx="7417868" cy="327660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20FB79CE-9845-4B0A-82A2-548C99269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B28401E-DFBD-47B9-AB4D-020154E613C5}"/>
                </a:ext>
              </a:extLst>
            </p:cNvPr>
            <p:cNvSpPr txBox="1"/>
            <p:nvPr/>
          </p:nvSpPr>
          <p:spPr>
            <a:xfrm>
              <a:off x="2283268" y="2676743"/>
              <a:ext cx="6103531" cy="15045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Láng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giềng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hàng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xóm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thân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quen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Nhớ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tối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lửa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tắt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đèn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sz="4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858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607FA-5F91-4836-B17D-4523BE9535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F1CA48C3-BB90-4F72-8F25-5874A248A05D}"/>
              </a:ext>
            </a:extLst>
          </p:cNvPr>
          <p:cNvGrpSpPr/>
          <p:nvPr/>
        </p:nvGrpSpPr>
        <p:grpSpPr>
          <a:xfrm>
            <a:off x="4578349" y="1668040"/>
            <a:ext cx="7467602" cy="3655800"/>
            <a:chOff x="838202" y="737756"/>
            <a:chExt cx="7619998" cy="528204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F80CDEA-F582-468B-A130-8CCF392E0B2D}"/>
                </a:ext>
              </a:extLst>
            </p:cNvPr>
            <p:cNvSpPr/>
            <p:nvPr/>
          </p:nvSpPr>
          <p:spPr>
            <a:xfrm>
              <a:off x="838202" y="737756"/>
              <a:ext cx="7619998" cy="5282044"/>
            </a:xfrm>
            <a:prstGeom prst="roundRect">
              <a:avLst>
                <a:gd name="adj" fmla="val 2191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71C6F02-07D4-466A-8B44-D140B40FBF7F}"/>
                </a:ext>
              </a:extLst>
            </p:cNvPr>
            <p:cNvSpPr/>
            <p:nvPr/>
          </p:nvSpPr>
          <p:spPr>
            <a:xfrm>
              <a:off x="1035205" y="946961"/>
              <a:ext cx="7225992" cy="4863633"/>
            </a:xfrm>
            <a:prstGeom prst="roundRect">
              <a:avLst>
                <a:gd name="adj" fmla="val 19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6DC4400-89CF-47E7-BDBD-15E25BFA1154}"/>
              </a:ext>
            </a:extLst>
          </p:cNvPr>
          <p:cNvSpPr txBox="1"/>
          <p:nvPr/>
        </p:nvSpPr>
        <p:spPr>
          <a:xfrm>
            <a:off x="4980630" y="2145411"/>
            <a:ext cx="6709650" cy="2805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thực hiện việc quan tâm, giúp đỡ hàng xóm láng giềng bằng những việc phù hợp với khả năng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mình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1BE2C4-23B6-44AA-9660-E7A079C5E04D}"/>
              </a:ext>
            </a:extLst>
          </p:cNvPr>
          <p:cNvGrpSpPr/>
          <p:nvPr/>
        </p:nvGrpSpPr>
        <p:grpSpPr>
          <a:xfrm>
            <a:off x="501720" y="1828800"/>
            <a:ext cx="3917880" cy="3200400"/>
            <a:chOff x="501720" y="1828800"/>
            <a:chExt cx="3917880" cy="320040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4D17B60-CADF-4A66-A005-12519E108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1720" y="1828800"/>
              <a:ext cx="3917880" cy="32004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0AF2204-1927-4643-A354-877E7990C467}"/>
                </a:ext>
              </a:extLst>
            </p:cNvPr>
            <p:cNvSpPr txBox="1"/>
            <p:nvPr/>
          </p:nvSpPr>
          <p:spPr>
            <a:xfrm>
              <a:off x="1453459" y="3505497"/>
              <a:ext cx="1729920" cy="5734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Về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nhà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080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uiExpand="1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uiExpand="1" build="p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488AF-3260-3FEE-63C3-8F000494D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34198-AB17-736D-F796-6F47C2845B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cartoon of a child reading a book&#10;&#10;Description automatically generated">
            <a:extLst>
              <a:ext uri="{FF2B5EF4-FFF2-40B4-BE49-F238E27FC236}">
                <a16:creationId xmlns:a16="http://schemas.microsoft.com/office/drawing/2014/main" id="{E6915661-2310-BD49-4B71-7A6A3F020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461053-C895-7DD1-EB0D-1119FA588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539" y="1616150"/>
            <a:ext cx="9392807" cy="210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86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73006D-DC96-4660-DEA6-D349B66D6B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b="332"/>
          <a:stretch/>
        </p:blipFill>
        <p:spPr>
          <a:xfrm>
            <a:off x="-82476" y="-15489"/>
            <a:ext cx="12274475" cy="39453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D481A6-654D-6CE2-0F90-2DB9DCF1C4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3997" t="29246" r="10477" b="35595"/>
          <a:stretch/>
        </p:blipFill>
        <p:spPr>
          <a:xfrm>
            <a:off x="-96819" y="4130267"/>
            <a:ext cx="12192000" cy="29391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CC0F24-88BB-64B4-22E0-C2BDD9486E5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533"/>
          <a:stretch/>
        </p:blipFill>
        <p:spPr>
          <a:xfrm>
            <a:off x="-96819" y="-177104"/>
            <a:ext cx="12192000" cy="6858000"/>
          </a:xfrm>
          <a:prstGeom prst="rect">
            <a:avLst/>
          </a:prstGeom>
          <a:effectLst>
            <a:innerShdw blurRad="63500" dist="50800" dir="13500000">
              <a:schemeClr val="bg1">
                <a:lumMod val="65000"/>
                <a:alpha val="50000"/>
              </a:schemeClr>
            </a:inn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CBD747-6C27-B692-62AA-160709C08A9E}"/>
              </a:ext>
            </a:extLst>
          </p:cNvPr>
          <p:cNvSpPr txBox="1"/>
          <p:nvPr/>
        </p:nvSpPr>
        <p:spPr>
          <a:xfrm>
            <a:off x="3334142" y="1365211"/>
            <a:ext cx="7284327" cy="2466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hát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bạn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Tôm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Tép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đã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gì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để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giúp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đỡ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còng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6528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488AF-3260-3FEE-63C3-8F000494D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34198-AB17-736D-F796-6F47C2845B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cartoon of a child reading a book&#10;&#10;Description automatically generated">
            <a:extLst>
              <a:ext uri="{FF2B5EF4-FFF2-40B4-BE49-F238E27FC236}">
                <a16:creationId xmlns:a16="http://schemas.microsoft.com/office/drawing/2014/main" id="{E6915661-2310-BD49-4B71-7A6A3F020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B73877-D254-FEBA-FD0E-0BF3E09DB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1710" y="888532"/>
            <a:ext cx="7651767" cy="23891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F637DC-67B4-371C-036E-7AC7ED370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3350" y="3366465"/>
            <a:ext cx="2773920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055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349F7D-355A-4980-A27B-772E6C3A5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7A1FBF-05A7-4CA8-973E-E963624AF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1362" y="1295400"/>
            <a:ext cx="2057400" cy="53034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FC989F-CE93-48A0-8B6F-8280BBC32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20" y="1089248"/>
            <a:ext cx="2597668" cy="5768752"/>
          </a:xfrm>
          <a:prstGeom prst="rect">
            <a:avLst/>
          </a:prstGeom>
        </p:spPr>
      </p:pic>
      <p:pic>
        <p:nvPicPr>
          <p:cNvPr id="4" name="Picture 3" descr="A red and green text&#10;&#10;AI-generated content may be incorrect.">
            <a:extLst>
              <a:ext uri="{FF2B5EF4-FFF2-40B4-BE49-F238E27FC236}">
                <a16:creationId xmlns:a16="http://schemas.microsoft.com/office/drawing/2014/main" id="{C5CB0A3C-BDB7-948E-9178-05D42E0DE9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371" y="807493"/>
            <a:ext cx="6395258" cy="52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8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40446E-31B5-4107-8AAF-526AC888D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0"/>
            <a:ext cx="1218946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D42F52B-D49D-4A58-BA1B-3F8CA7367003}"/>
              </a:ext>
            </a:extLst>
          </p:cNvPr>
          <p:cNvGrpSpPr/>
          <p:nvPr/>
        </p:nvGrpSpPr>
        <p:grpSpPr>
          <a:xfrm>
            <a:off x="325120" y="1168242"/>
            <a:ext cx="11490960" cy="5689760"/>
            <a:chOff x="685800" y="1942976"/>
            <a:chExt cx="10820400" cy="4915025"/>
          </a:xfrm>
        </p:grpSpPr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7DBCF1C5-CCC0-4C74-B9AC-0B82EDBC3A02}"/>
                </a:ext>
              </a:extLst>
            </p:cNvPr>
            <p:cNvSpPr/>
            <p:nvPr/>
          </p:nvSpPr>
          <p:spPr>
            <a:xfrm>
              <a:off x="685800" y="1942976"/>
              <a:ext cx="10820400" cy="4915024"/>
            </a:xfrm>
            <a:prstGeom prst="round2SameRect">
              <a:avLst/>
            </a:prstGeom>
            <a:solidFill>
              <a:srgbClr val="9DE4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8" name="Rectangle: Top Corners Rounded 17">
              <a:extLst>
                <a:ext uri="{FF2B5EF4-FFF2-40B4-BE49-F238E27FC236}">
                  <a16:creationId xmlns:a16="http://schemas.microsoft.com/office/drawing/2014/main" id="{6747E506-F7D1-4D96-96F7-23E77325718A}"/>
                </a:ext>
              </a:extLst>
            </p:cNvPr>
            <p:cNvSpPr/>
            <p:nvPr/>
          </p:nvSpPr>
          <p:spPr>
            <a:xfrm>
              <a:off x="898878" y="2102555"/>
              <a:ext cx="10439400" cy="47554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E48994E-50C0-48E4-B27F-46DAB9492137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BED24F56-5A72-4C4D-B036-81B84BEF5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26D5FF-8851-4104-9BBC-0D68830E9F4D}"/>
                </a:ext>
              </a:extLst>
            </p:cNvPr>
            <p:cNvSpPr txBox="1"/>
            <p:nvPr/>
          </p:nvSpPr>
          <p:spPr>
            <a:xfrm>
              <a:off x="948808" y="675798"/>
              <a:ext cx="84901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BÀI 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B7043D-489D-4E39-8B28-A0AC82D6F73D}"/>
              </a:ext>
            </a:extLst>
          </p:cNvPr>
          <p:cNvGrpSpPr/>
          <p:nvPr/>
        </p:nvGrpSpPr>
        <p:grpSpPr>
          <a:xfrm>
            <a:off x="3651966" y="41848"/>
            <a:ext cx="6183846" cy="929640"/>
            <a:chOff x="3182748" y="175557"/>
            <a:chExt cx="8323452" cy="163908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EECEA30-A021-497F-A7AA-777E4AAF0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4A8561B-C0D6-4349-ACF9-9B041489680C}"/>
                </a:ext>
              </a:extLst>
            </p:cNvPr>
            <p:cNvSpPr txBox="1"/>
            <p:nvPr/>
          </p:nvSpPr>
          <p:spPr>
            <a:xfrm>
              <a:off x="4897087" y="465138"/>
              <a:ext cx="5204921" cy="11254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Xử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lý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huống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85CF1BD-2172-491A-BEA1-EDA836BA1F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089" y="1571573"/>
            <a:ext cx="5571582" cy="2812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B31CE73-8C75-43FF-925F-DEF4BCDA1BBB}"/>
              </a:ext>
            </a:extLst>
          </p:cNvPr>
          <p:cNvGrpSpPr/>
          <p:nvPr/>
        </p:nvGrpSpPr>
        <p:grpSpPr>
          <a:xfrm>
            <a:off x="6331671" y="1571571"/>
            <a:ext cx="5189769" cy="2422425"/>
            <a:chOff x="6331671" y="1571571"/>
            <a:chExt cx="5189769" cy="242242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FD159A-A363-44D8-803E-8B2C4F528AF9}"/>
                </a:ext>
              </a:extLst>
            </p:cNvPr>
            <p:cNvGrpSpPr/>
            <p:nvPr/>
          </p:nvGrpSpPr>
          <p:grpSpPr>
            <a:xfrm>
              <a:off x="6331671" y="1571571"/>
              <a:ext cx="5189769" cy="2422425"/>
              <a:chOff x="838202" y="737756"/>
              <a:chExt cx="7619998" cy="528204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256E674-3D88-4582-AA29-34F6BFE7E133}"/>
                  </a:ext>
                </a:extLst>
              </p:cNvPr>
              <p:cNvSpPr/>
              <p:nvPr/>
            </p:nvSpPr>
            <p:spPr>
              <a:xfrm>
                <a:off x="838202" y="737756"/>
                <a:ext cx="7619998" cy="5282044"/>
              </a:xfrm>
              <a:prstGeom prst="roundRect">
                <a:avLst>
                  <a:gd name="adj" fmla="val 21913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53609048-23D5-4D7B-B1CA-D3E34CC89183}"/>
                  </a:ext>
                </a:extLst>
              </p:cNvPr>
              <p:cNvSpPr/>
              <p:nvPr/>
            </p:nvSpPr>
            <p:spPr>
              <a:xfrm>
                <a:off x="1035205" y="946961"/>
                <a:ext cx="7225992" cy="4863633"/>
              </a:xfrm>
              <a:prstGeom prst="roundRect">
                <a:avLst>
                  <a:gd name="adj" fmla="val 1939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B84E66-5419-4715-8B72-C3E0EFEC13BE}"/>
                </a:ext>
              </a:extLst>
            </p:cNvPr>
            <p:cNvSpPr txBox="1"/>
            <p:nvPr/>
          </p:nvSpPr>
          <p:spPr>
            <a:xfrm>
              <a:off x="6705601" y="1869440"/>
              <a:ext cx="4552950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1.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thấy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cười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đùa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ầm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ĩ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trước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sân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nhà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hàng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xóm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trong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đang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ốm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.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sẽ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gì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23FC406-4378-43E1-AD86-505698F650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360" y="4286318"/>
            <a:ext cx="5356311" cy="2529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9A9A7F7-ACBE-4D6A-894D-70487548BCB8}"/>
              </a:ext>
            </a:extLst>
          </p:cNvPr>
          <p:cNvGrpSpPr/>
          <p:nvPr/>
        </p:nvGrpSpPr>
        <p:grpSpPr>
          <a:xfrm>
            <a:off x="6437010" y="4286318"/>
            <a:ext cx="5189769" cy="2422425"/>
            <a:chOff x="6331671" y="1571571"/>
            <a:chExt cx="5189769" cy="242242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58C85D7-D024-4F09-BCA5-1F06F2DC4D20}"/>
                </a:ext>
              </a:extLst>
            </p:cNvPr>
            <p:cNvGrpSpPr/>
            <p:nvPr/>
          </p:nvGrpSpPr>
          <p:grpSpPr>
            <a:xfrm>
              <a:off x="6331671" y="1571571"/>
              <a:ext cx="5189769" cy="2422425"/>
              <a:chOff x="838202" y="737756"/>
              <a:chExt cx="7619998" cy="5282044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A426A5E6-AE77-4638-B389-0202DB5F44B2}"/>
                  </a:ext>
                </a:extLst>
              </p:cNvPr>
              <p:cNvSpPr/>
              <p:nvPr/>
            </p:nvSpPr>
            <p:spPr>
              <a:xfrm>
                <a:off x="838202" y="737756"/>
                <a:ext cx="7619998" cy="5282044"/>
              </a:xfrm>
              <a:prstGeom prst="roundRect">
                <a:avLst>
                  <a:gd name="adj" fmla="val 21913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3E9CFB80-7A83-4412-AA06-7BDBA78FDC3B}"/>
                  </a:ext>
                </a:extLst>
              </p:cNvPr>
              <p:cNvSpPr/>
              <p:nvPr/>
            </p:nvSpPr>
            <p:spPr>
              <a:xfrm>
                <a:off x="1035205" y="946961"/>
                <a:ext cx="7225992" cy="4863633"/>
              </a:xfrm>
              <a:prstGeom prst="roundRect">
                <a:avLst>
                  <a:gd name="adj" fmla="val 1939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4A9ED5-B293-475D-850F-C58877ACF7F3}"/>
                </a:ext>
              </a:extLst>
            </p:cNvPr>
            <p:cNvSpPr txBox="1"/>
            <p:nvPr/>
          </p:nvSpPr>
          <p:spPr>
            <a:xfrm>
              <a:off x="6705600" y="1869440"/>
              <a:ext cx="4576327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2.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hàng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xóm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nhờ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trông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bé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,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trong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đang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rủ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sang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nhà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phim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.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sẽ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gì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0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40446E-31B5-4107-8AAF-526AC888D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0"/>
            <a:ext cx="1218946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D42F52B-D49D-4A58-BA1B-3F8CA7367003}"/>
              </a:ext>
            </a:extLst>
          </p:cNvPr>
          <p:cNvGrpSpPr/>
          <p:nvPr/>
        </p:nvGrpSpPr>
        <p:grpSpPr>
          <a:xfrm>
            <a:off x="325120" y="1168242"/>
            <a:ext cx="11490960" cy="5689760"/>
            <a:chOff x="685800" y="1942976"/>
            <a:chExt cx="10820400" cy="4915025"/>
          </a:xfrm>
        </p:grpSpPr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7DBCF1C5-CCC0-4C74-B9AC-0B82EDBC3A02}"/>
                </a:ext>
              </a:extLst>
            </p:cNvPr>
            <p:cNvSpPr/>
            <p:nvPr/>
          </p:nvSpPr>
          <p:spPr>
            <a:xfrm>
              <a:off x="685800" y="1942976"/>
              <a:ext cx="10820400" cy="4915024"/>
            </a:xfrm>
            <a:prstGeom prst="round2SameRect">
              <a:avLst/>
            </a:prstGeom>
            <a:solidFill>
              <a:srgbClr val="9DE4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8" name="Rectangle: Top Corners Rounded 17">
              <a:extLst>
                <a:ext uri="{FF2B5EF4-FFF2-40B4-BE49-F238E27FC236}">
                  <a16:creationId xmlns:a16="http://schemas.microsoft.com/office/drawing/2014/main" id="{6747E506-F7D1-4D96-96F7-23E77325718A}"/>
                </a:ext>
              </a:extLst>
            </p:cNvPr>
            <p:cNvSpPr/>
            <p:nvPr/>
          </p:nvSpPr>
          <p:spPr>
            <a:xfrm>
              <a:off x="898878" y="2102555"/>
              <a:ext cx="10439400" cy="47554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E48994E-50C0-48E4-B27F-46DAB9492137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BED24F56-5A72-4C4D-B036-81B84BEF5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26D5FF-8851-4104-9BBC-0D68830E9F4D}"/>
                </a:ext>
              </a:extLst>
            </p:cNvPr>
            <p:cNvSpPr txBox="1"/>
            <p:nvPr/>
          </p:nvSpPr>
          <p:spPr>
            <a:xfrm>
              <a:off x="948808" y="675798"/>
              <a:ext cx="84901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BÀI 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B7043D-489D-4E39-8B28-A0AC82D6F73D}"/>
              </a:ext>
            </a:extLst>
          </p:cNvPr>
          <p:cNvGrpSpPr/>
          <p:nvPr/>
        </p:nvGrpSpPr>
        <p:grpSpPr>
          <a:xfrm>
            <a:off x="3651966" y="41848"/>
            <a:ext cx="6183846" cy="929640"/>
            <a:chOff x="3182748" y="175557"/>
            <a:chExt cx="8323452" cy="163908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EECEA30-A021-497F-A7AA-777E4AAF0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4A8561B-C0D6-4349-ACF9-9B041489680C}"/>
                </a:ext>
              </a:extLst>
            </p:cNvPr>
            <p:cNvSpPr txBox="1"/>
            <p:nvPr/>
          </p:nvSpPr>
          <p:spPr>
            <a:xfrm>
              <a:off x="4897087" y="525596"/>
              <a:ext cx="5204921" cy="11254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Xử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lý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huống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31CE73-8C75-43FF-925F-DEF4BCDA1BBB}"/>
              </a:ext>
            </a:extLst>
          </p:cNvPr>
          <p:cNvGrpSpPr/>
          <p:nvPr/>
        </p:nvGrpSpPr>
        <p:grpSpPr>
          <a:xfrm>
            <a:off x="5776707" y="1724464"/>
            <a:ext cx="5189769" cy="2055549"/>
            <a:chOff x="6331671" y="1571571"/>
            <a:chExt cx="5189769" cy="242242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FD159A-A363-44D8-803E-8B2C4F528AF9}"/>
                </a:ext>
              </a:extLst>
            </p:cNvPr>
            <p:cNvGrpSpPr/>
            <p:nvPr/>
          </p:nvGrpSpPr>
          <p:grpSpPr>
            <a:xfrm>
              <a:off x="6331671" y="1571571"/>
              <a:ext cx="5189769" cy="2422425"/>
              <a:chOff x="838202" y="737756"/>
              <a:chExt cx="7619998" cy="528204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256E674-3D88-4582-AA29-34F6BFE7E133}"/>
                  </a:ext>
                </a:extLst>
              </p:cNvPr>
              <p:cNvSpPr/>
              <p:nvPr/>
            </p:nvSpPr>
            <p:spPr>
              <a:xfrm>
                <a:off x="838202" y="737756"/>
                <a:ext cx="7619998" cy="5282044"/>
              </a:xfrm>
              <a:prstGeom prst="roundRect">
                <a:avLst>
                  <a:gd name="adj" fmla="val 21913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53609048-23D5-4D7B-B1CA-D3E34CC89183}"/>
                  </a:ext>
                </a:extLst>
              </p:cNvPr>
              <p:cNvSpPr/>
              <p:nvPr/>
            </p:nvSpPr>
            <p:spPr>
              <a:xfrm>
                <a:off x="1035205" y="946961"/>
                <a:ext cx="7225992" cy="4863633"/>
              </a:xfrm>
              <a:prstGeom prst="roundRect">
                <a:avLst>
                  <a:gd name="adj" fmla="val 1939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B84E66-5419-4715-8B72-C3E0EFEC13BE}"/>
                </a:ext>
              </a:extLst>
            </p:cNvPr>
            <p:cNvSpPr txBox="1"/>
            <p:nvPr/>
          </p:nvSpPr>
          <p:spPr>
            <a:xfrm>
              <a:off x="6705601" y="1869440"/>
              <a:ext cx="4681666" cy="17410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3.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rủ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bấm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chuông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nhà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cô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hàng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xóm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để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trêu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đùa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.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sẽ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gì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9A9A7F7-ACBE-4D6A-894D-70487548BCB8}"/>
              </a:ext>
            </a:extLst>
          </p:cNvPr>
          <p:cNvGrpSpPr/>
          <p:nvPr/>
        </p:nvGrpSpPr>
        <p:grpSpPr>
          <a:xfrm>
            <a:off x="5973260" y="4286319"/>
            <a:ext cx="5653519" cy="2137342"/>
            <a:chOff x="6331671" y="1571571"/>
            <a:chExt cx="5189769" cy="242242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58C85D7-D024-4F09-BCA5-1F06F2DC4D20}"/>
                </a:ext>
              </a:extLst>
            </p:cNvPr>
            <p:cNvGrpSpPr/>
            <p:nvPr/>
          </p:nvGrpSpPr>
          <p:grpSpPr>
            <a:xfrm>
              <a:off x="6331671" y="1571571"/>
              <a:ext cx="5189769" cy="2422425"/>
              <a:chOff x="838202" y="737756"/>
              <a:chExt cx="7619998" cy="5282044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A426A5E6-AE77-4638-B389-0202DB5F44B2}"/>
                  </a:ext>
                </a:extLst>
              </p:cNvPr>
              <p:cNvSpPr/>
              <p:nvPr/>
            </p:nvSpPr>
            <p:spPr>
              <a:xfrm>
                <a:off x="838202" y="737756"/>
                <a:ext cx="7619998" cy="5282044"/>
              </a:xfrm>
              <a:prstGeom prst="roundRect">
                <a:avLst>
                  <a:gd name="adj" fmla="val 21913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3E9CFB80-7A83-4412-AA06-7BDBA78FDC3B}"/>
                  </a:ext>
                </a:extLst>
              </p:cNvPr>
              <p:cNvSpPr/>
              <p:nvPr/>
            </p:nvSpPr>
            <p:spPr>
              <a:xfrm>
                <a:off x="1035205" y="946961"/>
                <a:ext cx="7225992" cy="4863633"/>
              </a:xfrm>
              <a:prstGeom prst="roundRect">
                <a:avLst>
                  <a:gd name="adj" fmla="val 1939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4A9ED5-B293-475D-850F-C58877ACF7F3}"/>
                </a:ext>
              </a:extLst>
            </p:cNvPr>
            <p:cNvSpPr txBox="1"/>
            <p:nvPr/>
          </p:nvSpPr>
          <p:spPr>
            <a:xfrm>
              <a:off x="6682584" y="1713060"/>
              <a:ext cx="4576327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4. Lan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và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Mai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không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muốn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chơi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cùng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Thúy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ở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cùng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xóm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khiến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cho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rất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buồn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.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Nếu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Lan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và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Mai,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sẽ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gì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E959C5A-DD38-40E8-AED3-996406C40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971" y="1571571"/>
            <a:ext cx="4057650" cy="249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02ACE57-116F-414F-A641-086013367B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1166" y="4285717"/>
            <a:ext cx="4812094" cy="2115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37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14D133-7B0F-4606-A927-342F08BFE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4FDE130-B51B-401B-9FDF-679313022B71}"/>
              </a:ext>
            </a:extLst>
          </p:cNvPr>
          <p:cNvGrpSpPr/>
          <p:nvPr/>
        </p:nvGrpSpPr>
        <p:grpSpPr>
          <a:xfrm>
            <a:off x="895839" y="1163320"/>
            <a:ext cx="7417868" cy="3276601"/>
            <a:chOff x="1373316" y="1844040"/>
            <a:chExt cx="7417868" cy="327660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026D2E2-97B4-49D9-9E42-78504296B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E17908-C33E-4C8A-A22E-1332C63E3A5B}"/>
                </a:ext>
              </a:extLst>
            </p:cNvPr>
            <p:cNvSpPr txBox="1"/>
            <p:nvPr/>
          </p:nvSpPr>
          <p:spPr>
            <a:xfrm>
              <a:off x="2289433" y="2391857"/>
              <a:ext cx="5955926" cy="2269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Đưa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ra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cách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xử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lí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huống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và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phân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công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đóng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vai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trong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4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nhóm</a:t>
              </a:r>
              <a:r>
                <a:rPr lang="en-US" sz="44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8BB3CC4-0A01-4844-BBF5-20C7F3710DCD}"/>
              </a:ext>
            </a:extLst>
          </p:cNvPr>
          <p:cNvGrpSpPr/>
          <p:nvPr/>
        </p:nvGrpSpPr>
        <p:grpSpPr>
          <a:xfrm>
            <a:off x="7406641" y="4114800"/>
            <a:ext cx="4635152" cy="2420591"/>
            <a:chOff x="892354" y="3758439"/>
            <a:chExt cx="4278451" cy="2175001"/>
          </a:xfrm>
        </p:grpSpPr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5AA7D924-992E-4350-8E31-121F340B9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BAF972B-25F2-4655-A2B2-2217EE508EDA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26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46301B-6A6F-404B-BAC7-56A37A2B2B1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84161" y="-254620"/>
            <a:ext cx="12272966" cy="71126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2F16B0-FE4B-455B-BCA6-CF41978EFA9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81628" y="34225"/>
            <a:ext cx="2362200" cy="68864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6B9B7C-03B6-4321-AD1E-826515EE3F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48" y="5505764"/>
            <a:ext cx="10940504" cy="14284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6508BB2-9904-46A0-85B1-170517590CED}"/>
              </a:ext>
            </a:extLst>
          </p:cNvPr>
          <p:cNvSpPr txBox="1"/>
          <p:nvPr/>
        </p:nvSpPr>
        <p:spPr>
          <a:xfrm>
            <a:off x="3505200" y="-838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D57382E-6F09-4C11-9085-B220F8AB1B9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10261419" y="23868"/>
            <a:ext cx="2362200" cy="6886419"/>
          </a:xfrm>
          <a:prstGeom prst="rect">
            <a:avLst/>
          </a:prstGeom>
        </p:spPr>
      </p:pic>
      <p:grpSp>
        <p:nvGrpSpPr>
          <p:cNvPr id="205" name="Graphic 19">
            <a:extLst>
              <a:ext uri="{FF2B5EF4-FFF2-40B4-BE49-F238E27FC236}">
                <a16:creationId xmlns:a16="http://schemas.microsoft.com/office/drawing/2014/main" id="{5A628973-5795-49D8-A53F-848CE672CF72}"/>
              </a:ext>
            </a:extLst>
          </p:cNvPr>
          <p:cNvGrpSpPr/>
          <p:nvPr/>
        </p:nvGrpSpPr>
        <p:grpSpPr>
          <a:xfrm>
            <a:off x="-80966" y="-102236"/>
            <a:ext cx="12511900" cy="980694"/>
            <a:chOff x="1555923" y="-760947"/>
            <a:chExt cx="12511900" cy="980694"/>
          </a:xfrm>
        </p:grpSpPr>
        <p:grpSp>
          <p:nvGrpSpPr>
            <p:cNvPr id="206" name="Graphic 19">
              <a:extLst>
                <a:ext uri="{FF2B5EF4-FFF2-40B4-BE49-F238E27FC236}">
                  <a16:creationId xmlns:a16="http://schemas.microsoft.com/office/drawing/2014/main" id="{79919FC0-04A4-40B0-9F48-B1A5144B8FEA}"/>
                </a:ext>
              </a:extLst>
            </p:cNvPr>
            <p:cNvGrpSpPr/>
            <p:nvPr/>
          </p:nvGrpSpPr>
          <p:grpSpPr>
            <a:xfrm>
              <a:off x="1709977" y="-634999"/>
              <a:ext cx="12082221" cy="854746"/>
              <a:chOff x="1709977" y="-634999"/>
              <a:chExt cx="12082221" cy="854746"/>
            </a:xfrm>
          </p:grpSpPr>
          <p:grpSp>
            <p:nvGrpSpPr>
              <p:cNvPr id="207" name="Graphic 19">
                <a:extLst>
                  <a:ext uri="{FF2B5EF4-FFF2-40B4-BE49-F238E27FC236}">
                    <a16:creationId xmlns:a16="http://schemas.microsoft.com/office/drawing/2014/main" id="{319797CB-EFF2-4E21-B988-F6827B92C5CC}"/>
                  </a:ext>
                </a:extLst>
              </p:cNvPr>
              <p:cNvGrpSpPr/>
              <p:nvPr/>
            </p:nvGrpSpPr>
            <p:grpSpPr>
              <a:xfrm>
                <a:off x="1709977" y="-634999"/>
                <a:ext cx="6051938" cy="854746"/>
                <a:chOff x="1709977" y="-634999"/>
                <a:chExt cx="6051938" cy="854746"/>
              </a:xfrm>
            </p:grpSpPr>
            <p:grpSp>
              <p:nvGrpSpPr>
                <p:cNvPr id="208" name="Graphic 19">
                  <a:extLst>
                    <a:ext uri="{FF2B5EF4-FFF2-40B4-BE49-F238E27FC236}">
                      <a16:creationId xmlns:a16="http://schemas.microsoft.com/office/drawing/2014/main" id="{C19960EA-3D39-44D2-BB0B-738FDD34037D}"/>
                    </a:ext>
                  </a:extLst>
                </p:cNvPr>
                <p:cNvGrpSpPr/>
                <p:nvPr/>
              </p:nvGrpSpPr>
              <p:grpSpPr>
                <a:xfrm>
                  <a:off x="1709977" y="-634999"/>
                  <a:ext cx="6051938" cy="854746"/>
                  <a:chOff x="1709977" y="-634999"/>
                  <a:chExt cx="6051938" cy="854746"/>
                </a:xfrm>
              </p:grpSpPr>
              <p:grpSp>
                <p:nvGrpSpPr>
                  <p:cNvPr id="209" name="Graphic 19">
                    <a:extLst>
                      <a:ext uri="{FF2B5EF4-FFF2-40B4-BE49-F238E27FC236}">
                        <a16:creationId xmlns:a16="http://schemas.microsoft.com/office/drawing/2014/main" id="{557347E5-9EBB-438F-9604-72AAD5D56EA7}"/>
                      </a:ext>
                    </a:extLst>
                  </p:cNvPr>
                  <p:cNvGrpSpPr/>
                  <p:nvPr/>
                </p:nvGrpSpPr>
                <p:grpSpPr>
                  <a:xfrm>
                    <a:off x="1709977" y="-634999"/>
                    <a:ext cx="1570078" cy="854746"/>
                    <a:chOff x="1709977" y="-634999"/>
                    <a:chExt cx="1570078" cy="854746"/>
                  </a:xfrm>
                </p:grpSpPr>
                <p:sp>
                  <p:nvSpPr>
                    <p:cNvPr id="210" name="Freeform: Shape 209">
                      <a:extLst>
                        <a:ext uri="{FF2B5EF4-FFF2-40B4-BE49-F238E27FC236}">
                          <a16:creationId xmlns:a16="http://schemas.microsoft.com/office/drawing/2014/main" id="{43B3F1FB-76EE-4F1B-BEB1-03A3163350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09977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7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chemeClr val="accent6">
                        <a:lumMod val="40000"/>
                        <a:lumOff val="60000"/>
                      </a:schemeClr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11" name="Graphic 19">
                      <a:extLst>
                        <a:ext uri="{FF2B5EF4-FFF2-40B4-BE49-F238E27FC236}">
                          <a16:creationId xmlns:a16="http://schemas.microsoft.com/office/drawing/2014/main" id="{738B6284-6F83-4A34-B4D9-2479D158131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00042" y="-634999"/>
                      <a:ext cx="1389943" cy="694908"/>
                      <a:chOff x="1800042" y="-634999"/>
                      <a:chExt cx="1389943" cy="694908"/>
                    </a:xfrm>
                  </p:grpSpPr>
                  <p:sp>
                    <p:nvSpPr>
                      <p:cNvPr id="212" name="Freeform: Shape 211">
                        <a:extLst>
                          <a:ext uri="{FF2B5EF4-FFF2-40B4-BE49-F238E27FC236}">
                            <a16:creationId xmlns:a16="http://schemas.microsoft.com/office/drawing/2014/main" id="{14CAF064-1EF7-46F1-A3FF-2072382675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0042" y="-634999"/>
                        <a:ext cx="1389450" cy="694908"/>
                      </a:xfrm>
                      <a:custGeom>
                        <a:avLst/>
                        <a:gdLst>
                          <a:gd name="connsiteX0" fmla="*/ 5419 w 1389450"/>
                          <a:gd name="connsiteY0" fmla="*/ 0 h 694908"/>
                          <a:gd name="connsiteX1" fmla="*/ 5 w 1389450"/>
                          <a:gd name="connsiteY1" fmla="*/ 70757 h 694908"/>
                          <a:gd name="connsiteX2" fmla="*/ 692513 w 1389450"/>
                          <a:gd name="connsiteY2" fmla="*/ 694835 h 694908"/>
                          <a:gd name="connsiteX3" fmla="*/ 1389451 w 1389450"/>
                          <a:gd name="connsiteY3" fmla="*/ 89154 h 694908"/>
                          <a:gd name="connsiteX4" fmla="*/ 1382560 w 1389450"/>
                          <a:gd name="connsiteY4" fmla="*/ 0 h 694908"/>
                          <a:gd name="connsiteX5" fmla="*/ 5419 w 1389450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0" h="694908">
                            <a:moveTo>
                              <a:pt x="5419" y="0"/>
                            </a:moveTo>
                            <a:cubicBezTo>
                              <a:pt x="1974" y="23114"/>
                              <a:pt x="497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20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5419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13" name="Freeform: Shape 212">
                        <a:extLst>
                          <a:ext uri="{FF2B5EF4-FFF2-40B4-BE49-F238E27FC236}">
                            <a16:creationId xmlns:a16="http://schemas.microsoft.com/office/drawing/2014/main" id="{EC29A077-366A-4B73-BDFB-C675876AE0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0048" y="-634999"/>
                        <a:ext cx="1389937" cy="650965"/>
                      </a:xfrm>
                      <a:custGeom>
                        <a:avLst/>
                        <a:gdLst>
                          <a:gd name="connsiteX0" fmla="*/ 3445 w 1389937"/>
                          <a:gd name="connsiteY0" fmla="*/ 0 h 650965"/>
                          <a:gd name="connsiteX1" fmla="*/ 0 w 1389937"/>
                          <a:gd name="connsiteY1" fmla="*/ 58021 h 650965"/>
                          <a:gd name="connsiteX2" fmla="*/ 694969 w 1389937"/>
                          <a:gd name="connsiteY2" fmla="*/ 650966 h 650965"/>
                          <a:gd name="connsiteX3" fmla="*/ 1389938 w 1389937"/>
                          <a:gd name="connsiteY3" fmla="*/ 58021 h 650965"/>
                          <a:gd name="connsiteX4" fmla="*/ 1386493 w 1389937"/>
                          <a:gd name="connsiteY4" fmla="*/ 0 h 650965"/>
                          <a:gd name="connsiteX5" fmla="*/ 3445 w 1389937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937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875" y="650966"/>
                              <a:pt x="1389938" y="385391"/>
                              <a:pt x="1389938" y="58021"/>
                            </a:cubicBezTo>
                            <a:cubicBezTo>
                              <a:pt x="1389938" y="38681"/>
                              <a:pt x="1388953" y="19340"/>
                              <a:pt x="1386493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14" name="Graphic 19">
                      <a:extLst>
                        <a:ext uri="{FF2B5EF4-FFF2-40B4-BE49-F238E27FC236}">
                          <a16:creationId xmlns:a16="http://schemas.microsoft.com/office/drawing/2014/main" id="{C8FD5F39-FCA6-4D3E-AB04-66724461CF4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05376" y="-634999"/>
                      <a:ext cx="1178789" cy="509038"/>
                      <a:chOff x="1905376" y="-634999"/>
                      <a:chExt cx="1178789" cy="509038"/>
                    </a:xfrm>
                  </p:grpSpPr>
                  <p:sp>
                    <p:nvSpPr>
                      <p:cNvPr id="215" name="Freeform: Shape 214">
                        <a:extLst>
                          <a:ext uri="{FF2B5EF4-FFF2-40B4-BE49-F238E27FC236}">
                            <a16:creationId xmlns:a16="http://schemas.microsoft.com/office/drawing/2014/main" id="{1D847BAF-19A7-4813-8C0C-7AD124DCE9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05376" y="-634999"/>
                        <a:ext cx="1178789" cy="509038"/>
                      </a:xfrm>
                      <a:custGeom>
                        <a:avLst/>
                        <a:gdLst>
                          <a:gd name="connsiteX0" fmla="*/ 0 w 1178789"/>
                          <a:gd name="connsiteY0" fmla="*/ 0 h 509038"/>
                          <a:gd name="connsiteX1" fmla="*/ 587180 w 1178789"/>
                          <a:gd name="connsiteY1" fmla="*/ 508980 h 509038"/>
                          <a:gd name="connsiteX2" fmla="*/ 1178789 w 1178789"/>
                          <a:gd name="connsiteY2" fmla="*/ 0 h 509038"/>
                          <a:gd name="connsiteX3" fmla="*/ 0 w 1178789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8789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180" y="508980"/>
                            </a:cubicBezTo>
                            <a:cubicBezTo>
                              <a:pt x="911039" y="513225"/>
                              <a:pt x="1174852" y="285859"/>
                              <a:pt x="1178789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16" name="Freeform: Shape 215">
                        <a:extLst>
                          <a:ext uri="{FF2B5EF4-FFF2-40B4-BE49-F238E27FC236}">
                            <a16:creationId xmlns:a16="http://schemas.microsoft.com/office/drawing/2014/main" id="{F33C29FF-A853-4CD6-8EAE-E50A4D3A8B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06360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17" name="Graphic 19">
                      <a:extLst>
                        <a:ext uri="{FF2B5EF4-FFF2-40B4-BE49-F238E27FC236}">
                          <a16:creationId xmlns:a16="http://schemas.microsoft.com/office/drawing/2014/main" id="{4EF7488F-4018-4466-AFE2-6C19375034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32852" y="-634999"/>
                      <a:ext cx="927281" cy="314677"/>
                      <a:chOff x="2032852" y="-634999"/>
                      <a:chExt cx="927281" cy="314677"/>
                    </a:xfrm>
                  </p:grpSpPr>
                  <p:sp>
                    <p:nvSpPr>
                      <p:cNvPr id="218" name="Freeform: Shape 217">
                        <a:extLst>
                          <a:ext uri="{FF2B5EF4-FFF2-40B4-BE49-F238E27FC236}">
                            <a16:creationId xmlns:a16="http://schemas.microsoft.com/office/drawing/2014/main" id="{3322CD37-CD0A-46A5-8421-43A39392A8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32852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2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19" name="Freeform: Shape 218">
                        <a:extLst>
                          <a:ext uri="{FF2B5EF4-FFF2-40B4-BE49-F238E27FC236}">
                            <a16:creationId xmlns:a16="http://schemas.microsoft.com/office/drawing/2014/main" id="{158BB481-E88A-40CF-9850-E20D9BF2AC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37774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20" name="Graphic 19">
                    <a:extLst>
                      <a:ext uri="{FF2B5EF4-FFF2-40B4-BE49-F238E27FC236}">
                        <a16:creationId xmlns:a16="http://schemas.microsoft.com/office/drawing/2014/main" id="{C33BB363-54F9-41FE-8B5C-10577FAD27F4}"/>
                      </a:ext>
                    </a:extLst>
                  </p:cNvPr>
                  <p:cNvGrpSpPr/>
                  <p:nvPr/>
                </p:nvGrpSpPr>
                <p:grpSpPr>
                  <a:xfrm>
                    <a:off x="3203767" y="-634999"/>
                    <a:ext cx="1570078" cy="854746"/>
                    <a:chOff x="3203767" y="-634999"/>
                    <a:chExt cx="1570078" cy="854746"/>
                  </a:xfrm>
                </p:grpSpPr>
                <p:sp>
                  <p:nvSpPr>
                    <p:cNvPr id="221" name="Freeform: Shape 220">
                      <a:extLst>
                        <a:ext uri="{FF2B5EF4-FFF2-40B4-BE49-F238E27FC236}">
                          <a16:creationId xmlns:a16="http://schemas.microsoft.com/office/drawing/2014/main" id="{A703BB2C-AFAF-422B-A358-FBBB4F8ADB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03767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7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22" name="Graphic 19">
                      <a:extLst>
                        <a:ext uri="{FF2B5EF4-FFF2-40B4-BE49-F238E27FC236}">
                          <a16:creationId xmlns:a16="http://schemas.microsoft.com/office/drawing/2014/main" id="{F5A5D263-3DBA-411B-9B2B-83B112CDA0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93837" y="-634999"/>
                      <a:ext cx="1389937" cy="694908"/>
                      <a:chOff x="3293837" y="-634999"/>
                      <a:chExt cx="1389937" cy="694908"/>
                    </a:xfrm>
                  </p:grpSpPr>
                  <p:sp>
                    <p:nvSpPr>
                      <p:cNvPr id="223" name="Freeform: Shape 222">
                        <a:extLst>
                          <a:ext uri="{FF2B5EF4-FFF2-40B4-BE49-F238E27FC236}">
                            <a16:creationId xmlns:a16="http://schemas.microsoft.com/office/drawing/2014/main" id="{04644060-AA79-4C72-B6EB-6F5CB6E93A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94324" y="-634999"/>
                        <a:ext cx="1389450" cy="694908"/>
                      </a:xfrm>
                      <a:custGeom>
                        <a:avLst/>
                        <a:gdLst>
                          <a:gd name="connsiteX0" fmla="*/ 4927 w 1389450"/>
                          <a:gd name="connsiteY0" fmla="*/ 0 h 694908"/>
                          <a:gd name="connsiteX1" fmla="*/ 5 w 1389450"/>
                          <a:gd name="connsiteY1" fmla="*/ 70757 h 694908"/>
                          <a:gd name="connsiteX2" fmla="*/ 692513 w 1389450"/>
                          <a:gd name="connsiteY2" fmla="*/ 694835 h 694908"/>
                          <a:gd name="connsiteX3" fmla="*/ 1389451 w 1389450"/>
                          <a:gd name="connsiteY3" fmla="*/ 89154 h 694908"/>
                          <a:gd name="connsiteX4" fmla="*/ 1382560 w 1389450"/>
                          <a:gd name="connsiteY4" fmla="*/ 0 h 694908"/>
                          <a:gd name="connsiteX5" fmla="*/ 4927 w 1389450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0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5927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24" name="Freeform: Shape 223">
                        <a:extLst>
                          <a:ext uri="{FF2B5EF4-FFF2-40B4-BE49-F238E27FC236}">
                            <a16:creationId xmlns:a16="http://schemas.microsoft.com/office/drawing/2014/main" id="{FED8604F-AD9A-44A1-B699-B6A79AB4AB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93837" y="-634999"/>
                        <a:ext cx="1389937" cy="650965"/>
                      </a:xfrm>
                      <a:custGeom>
                        <a:avLst/>
                        <a:gdLst>
                          <a:gd name="connsiteX0" fmla="*/ 3445 w 1389937"/>
                          <a:gd name="connsiteY0" fmla="*/ 0 h 650965"/>
                          <a:gd name="connsiteX1" fmla="*/ 0 w 1389937"/>
                          <a:gd name="connsiteY1" fmla="*/ 58021 h 650965"/>
                          <a:gd name="connsiteX2" fmla="*/ 694969 w 1389937"/>
                          <a:gd name="connsiteY2" fmla="*/ 650966 h 650965"/>
                          <a:gd name="connsiteX3" fmla="*/ 1389938 w 1389937"/>
                          <a:gd name="connsiteY3" fmla="*/ 58021 h 650965"/>
                          <a:gd name="connsiteX4" fmla="*/ 1386492 w 1389937"/>
                          <a:gd name="connsiteY4" fmla="*/ 0 h 650965"/>
                          <a:gd name="connsiteX5" fmla="*/ 3445 w 1389937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937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875" y="650966"/>
                              <a:pt x="1389938" y="385391"/>
                              <a:pt x="1389938" y="58021"/>
                            </a:cubicBezTo>
                            <a:cubicBezTo>
                              <a:pt x="1389938" y="38681"/>
                              <a:pt x="1388953" y="19340"/>
                              <a:pt x="1386492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25" name="Graphic 19">
                      <a:extLst>
                        <a:ext uri="{FF2B5EF4-FFF2-40B4-BE49-F238E27FC236}">
                          <a16:creationId xmlns:a16="http://schemas.microsoft.com/office/drawing/2014/main" id="{B04039B0-E5D6-461F-9601-999BDC6ECDC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399657" y="-634999"/>
                      <a:ext cx="1179281" cy="509038"/>
                      <a:chOff x="3399657" y="-634999"/>
                      <a:chExt cx="1179281" cy="509038"/>
                    </a:xfrm>
                  </p:grpSpPr>
                  <p:sp>
                    <p:nvSpPr>
                      <p:cNvPr id="226" name="Freeform: Shape 225">
                        <a:extLst>
                          <a:ext uri="{FF2B5EF4-FFF2-40B4-BE49-F238E27FC236}">
                            <a16:creationId xmlns:a16="http://schemas.microsoft.com/office/drawing/2014/main" id="{1A10F7C4-1220-42A8-A79C-D5C0902E62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399657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2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1" y="513225"/>
                              <a:pt x="1174852" y="285859"/>
                              <a:pt x="1179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27" name="Freeform: Shape 226">
                        <a:extLst>
                          <a:ext uri="{FF2B5EF4-FFF2-40B4-BE49-F238E27FC236}">
                            <a16:creationId xmlns:a16="http://schemas.microsoft.com/office/drawing/2014/main" id="{C4CFC63B-CA36-4A27-ABA1-A6A449D684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00149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217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28" name="Graphic 19">
                      <a:extLst>
                        <a:ext uri="{FF2B5EF4-FFF2-40B4-BE49-F238E27FC236}">
                          <a16:creationId xmlns:a16="http://schemas.microsoft.com/office/drawing/2014/main" id="{03B1A8DC-AE17-4D81-9159-9D1DEF5E70B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26642" y="-634999"/>
                      <a:ext cx="927281" cy="314677"/>
                      <a:chOff x="3526642" y="-634999"/>
                      <a:chExt cx="927281" cy="314677"/>
                    </a:xfrm>
                  </p:grpSpPr>
                  <p:sp>
                    <p:nvSpPr>
                      <p:cNvPr id="229" name="Freeform: Shape 228">
                        <a:extLst>
                          <a:ext uri="{FF2B5EF4-FFF2-40B4-BE49-F238E27FC236}">
                            <a16:creationId xmlns:a16="http://schemas.microsoft.com/office/drawing/2014/main" id="{4BA4A0B6-E2B9-46C7-A3BB-45F22EB76D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26642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1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0" name="Freeform: Shape 229">
                        <a:extLst>
                          <a:ext uri="{FF2B5EF4-FFF2-40B4-BE49-F238E27FC236}">
                            <a16:creationId xmlns:a16="http://schemas.microsoft.com/office/drawing/2014/main" id="{79371432-5E05-4369-A722-1E047DC47E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31563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31" name="Graphic 19">
                    <a:extLst>
                      <a:ext uri="{FF2B5EF4-FFF2-40B4-BE49-F238E27FC236}">
                        <a16:creationId xmlns:a16="http://schemas.microsoft.com/office/drawing/2014/main" id="{4E6DA986-A7B2-42FB-A43C-33083D1FC632}"/>
                      </a:ext>
                    </a:extLst>
                  </p:cNvPr>
                  <p:cNvGrpSpPr/>
                  <p:nvPr/>
                </p:nvGrpSpPr>
                <p:grpSpPr>
                  <a:xfrm>
                    <a:off x="4697556" y="-634999"/>
                    <a:ext cx="1570078" cy="854746"/>
                    <a:chOff x="4697556" y="-634999"/>
                    <a:chExt cx="1570078" cy="854746"/>
                  </a:xfrm>
                </p:grpSpPr>
                <p:sp>
                  <p:nvSpPr>
                    <p:cNvPr id="232" name="Freeform: Shape 231">
                      <a:extLst>
                        <a:ext uri="{FF2B5EF4-FFF2-40B4-BE49-F238E27FC236}">
                          <a16:creationId xmlns:a16="http://schemas.microsoft.com/office/drawing/2014/main" id="{7D2DFE08-4690-44CD-B506-346F5EE31F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7556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9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9" y="543887"/>
                            <a:pt x="1570079" y="159911"/>
                          </a:cubicBezTo>
                          <a:cubicBezTo>
                            <a:pt x="1570079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33" name="Graphic 19">
                      <a:extLst>
                        <a:ext uri="{FF2B5EF4-FFF2-40B4-BE49-F238E27FC236}">
                          <a16:creationId xmlns:a16="http://schemas.microsoft.com/office/drawing/2014/main" id="{68AAAE35-73EA-4673-AEC9-B700CF7D6EE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88116" y="-634999"/>
                      <a:ext cx="1389448" cy="694908"/>
                      <a:chOff x="4788116" y="-634999"/>
                      <a:chExt cx="1389448" cy="694908"/>
                    </a:xfrm>
                  </p:grpSpPr>
                  <p:sp>
                    <p:nvSpPr>
                      <p:cNvPr id="234" name="Freeform: Shape 233">
                        <a:extLst>
                          <a:ext uri="{FF2B5EF4-FFF2-40B4-BE49-F238E27FC236}">
                            <a16:creationId xmlns:a16="http://schemas.microsoft.com/office/drawing/2014/main" id="{6BAF31F0-1740-4C02-96FB-8A00FD63F0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88116" y="-634999"/>
                        <a:ext cx="1389448" cy="694908"/>
                      </a:xfrm>
                      <a:custGeom>
                        <a:avLst/>
                        <a:gdLst>
                          <a:gd name="connsiteX0" fmla="*/ 4924 w 1389448"/>
                          <a:gd name="connsiteY0" fmla="*/ 0 h 694908"/>
                          <a:gd name="connsiteX1" fmla="*/ 2 w 1389448"/>
                          <a:gd name="connsiteY1" fmla="*/ 70757 h 694908"/>
                          <a:gd name="connsiteX2" fmla="*/ 692510 w 1389448"/>
                          <a:gd name="connsiteY2" fmla="*/ 694835 h 694908"/>
                          <a:gd name="connsiteX3" fmla="*/ 1389448 w 1389448"/>
                          <a:gd name="connsiteY3" fmla="*/ 89154 h 694908"/>
                          <a:gd name="connsiteX4" fmla="*/ 1382558 w 1389448"/>
                          <a:gd name="connsiteY4" fmla="*/ 0 h 694908"/>
                          <a:gd name="connsiteX5" fmla="*/ 4924 w 1389448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8" h="694908">
                            <a:moveTo>
                              <a:pt x="4924" y="0"/>
                            </a:moveTo>
                            <a:cubicBezTo>
                              <a:pt x="1971" y="23114"/>
                              <a:pt x="2" y="46700"/>
                              <a:pt x="2" y="70757"/>
                            </a:cubicBezTo>
                            <a:cubicBezTo>
                              <a:pt x="-982" y="410391"/>
                              <a:pt x="308604" y="689646"/>
                              <a:pt x="692510" y="694835"/>
                            </a:cubicBezTo>
                            <a:cubicBezTo>
                              <a:pt x="1076417" y="700024"/>
                              <a:pt x="1388464" y="428788"/>
                              <a:pt x="1389448" y="89154"/>
                            </a:cubicBezTo>
                            <a:cubicBezTo>
                              <a:pt x="1389448" y="58964"/>
                              <a:pt x="1386987" y="29246"/>
                              <a:pt x="1382558" y="0"/>
                            </a:cubicBezTo>
                            <a:lnTo>
                              <a:pt x="4924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5" name="Freeform: Shape 234">
                        <a:extLst>
                          <a:ext uri="{FF2B5EF4-FFF2-40B4-BE49-F238E27FC236}">
                            <a16:creationId xmlns:a16="http://schemas.microsoft.com/office/drawing/2014/main" id="{3EB5F28F-EC47-4301-96DD-F01767C7D8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88118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969 w 1389445"/>
                          <a:gd name="connsiteY2" fmla="*/ 650966 h 650965"/>
                          <a:gd name="connsiteX3" fmla="*/ 1389446 w 1389445"/>
                          <a:gd name="connsiteY3" fmla="*/ 58021 h 650965"/>
                          <a:gd name="connsiteX4" fmla="*/ 1386001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875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1" y="19340"/>
                              <a:pt x="1386001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36" name="Graphic 19">
                      <a:extLst>
                        <a:ext uri="{FF2B5EF4-FFF2-40B4-BE49-F238E27FC236}">
                          <a16:creationId xmlns:a16="http://schemas.microsoft.com/office/drawing/2014/main" id="{5ECC5B1E-9686-4AFE-995C-B05C755D90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93446" y="-634999"/>
                      <a:ext cx="1179281" cy="509038"/>
                      <a:chOff x="4893446" y="-634999"/>
                      <a:chExt cx="1179281" cy="509038"/>
                    </a:xfrm>
                  </p:grpSpPr>
                  <p:sp>
                    <p:nvSpPr>
                      <p:cNvPr id="237" name="Freeform: Shape 236">
                        <a:extLst>
                          <a:ext uri="{FF2B5EF4-FFF2-40B4-BE49-F238E27FC236}">
                            <a16:creationId xmlns:a16="http://schemas.microsoft.com/office/drawing/2014/main" id="{B98AB378-E76F-4F2D-8A6F-3E07F44A6F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93446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2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2" y="513225"/>
                              <a:pt x="1175344" y="285859"/>
                              <a:pt x="1179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38" name="Freeform: Shape 237">
                        <a:extLst>
                          <a:ext uri="{FF2B5EF4-FFF2-40B4-BE49-F238E27FC236}">
                            <a16:creationId xmlns:a16="http://schemas.microsoft.com/office/drawing/2014/main" id="{80C21B9A-9C8E-4733-99B7-7FB5EF67DA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94431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39" name="Graphic 19">
                      <a:extLst>
                        <a:ext uri="{FF2B5EF4-FFF2-40B4-BE49-F238E27FC236}">
                          <a16:creationId xmlns:a16="http://schemas.microsoft.com/office/drawing/2014/main" id="{124A4EC4-6586-4024-AD43-FA156B8FE9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020923" y="-634999"/>
                      <a:ext cx="927281" cy="314677"/>
                      <a:chOff x="5020923" y="-634999"/>
                      <a:chExt cx="927281" cy="314677"/>
                    </a:xfrm>
                  </p:grpSpPr>
                  <p:sp>
                    <p:nvSpPr>
                      <p:cNvPr id="240" name="Freeform: Shape 239">
                        <a:extLst>
                          <a:ext uri="{FF2B5EF4-FFF2-40B4-BE49-F238E27FC236}">
                            <a16:creationId xmlns:a16="http://schemas.microsoft.com/office/drawing/2014/main" id="{7ABCC779-FD11-4B9B-BA5D-11F63E8993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20923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1" name="Freeform: Shape 240">
                        <a:extLst>
                          <a:ext uri="{FF2B5EF4-FFF2-40B4-BE49-F238E27FC236}">
                            <a16:creationId xmlns:a16="http://schemas.microsoft.com/office/drawing/2014/main" id="{A87FE900-1BD1-4193-B14C-D1BD54C34A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25845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42" name="Graphic 19">
                    <a:extLst>
                      <a:ext uri="{FF2B5EF4-FFF2-40B4-BE49-F238E27FC236}">
                        <a16:creationId xmlns:a16="http://schemas.microsoft.com/office/drawing/2014/main" id="{0FEF38E9-DFBF-4CDB-8B55-CE41F7A21026}"/>
                      </a:ext>
                    </a:extLst>
                  </p:cNvPr>
                  <p:cNvGrpSpPr/>
                  <p:nvPr/>
                </p:nvGrpSpPr>
                <p:grpSpPr>
                  <a:xfrm>
                    <a:off x="6191838" y="-634999"/>
                    <a:ext cx="1570078" cy="854746"/>
                    <a:chOff x="6191838" y="-634999"/>
                    <a:chExt cx="1570078" cy="854746"/>
                  </a:xfrm>
                </p:grpSpPr>
                <p:sp>
                  <p:nvSpPr>
                    <p:cNvPr id="243" name="Freeform: Shape 242">
                      <a:extLst>
                        <a:ext uri="{FF2B5EF4-FFF2-40B4-BE49-F238E27FC236}">
                          <a16:creationId xmlns:a16="http://schemas.microsoft.com/office/drawing/2014/main" id="{6D08FDD7-E082-4D84-B698-3977D05000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1838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44" name="Graphic 19">
                      <a:extLst>
                        <a:ext uri="{FF2B5EF4-FFF2-40B4-BE49-F238E27FC236}">
                          <a16:creationId xmlns:a16="http://schemas.microsoft.com/office/drawing/2014/main" id="{9F4AD49A-EDD2-41DB-A733-3DA93F67F86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81902" y="-634999"/>
                      <a:ext cx="1389451" cy="694908"/>
                      <a:chOff x="6281902" y="-634999"/>
                      <a:chExt cx="1389451" cy="694908"/>
                    </a:xfrm>
                  </p:grpSpPr>
                  <p:sp>
                    <p:nvSpPr>
                      <p:cNvPr id="245" name="Freeform: Shape 244">
                        <a:extLst>
                          <a:ext uri="{FF2B5EF4-FFF2-40B4-BE49-F238E27FC236}">
                            <a16:creationId xmlns:a16="http://schemas.microsoft.com/office/drawing/2014/main" id="{EAD66268-13B9-4BF4-9D16-85CABF8149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1902" y="-634999"/>
                        <a:ext cx="1389451" cy="694908"/>
                      </a:xfrm>
                      <a:custGeom>
                        <a:avLst/>
                        <a:gdLst>
                          <a:gd name="connsiteX0" fmla="*/ 4927 w 1389451"/>
                          <a:gd name="connsiteY0" fmla="*/ 0 h 694908"/>
                          <a:gd name="connsiteX1" fmla="*/ 5 w 1389451"/>
                          <a:gd name="connsiteY1" fmla="*/ 70757 h 694908"/>
                          <a:gd name="connsiteX2" fmla="*/ 692513 w 1389451"/>
                          <a:gd name="connsiteY2" fmla="*/ 694835 h 694908"/>
                          <a:gd name="connsiteX3" fmla="*/ 1389451 w 1389451"/>
                          <a:gd name="connsiteY3" fmla="*/ 89154 h 694908"/>
                          <a:gd name="connsiteX4" fmla="*/ 1382560 w 1389451"/>
                          <a:gd name="connsiteY4" fmla="*/ 0 h 694908"/>
                          <a:gd name="connsiteX5" fmla="*/ 4927 w 1389451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1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20" y="700024"/>
                              <a:pt x="1388467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6" name="Freeform: Shape 245">
                        <a:extLst>
                          <a:ext uri="{FF2B5EF4-FFF2-40B4-BE49-F238E27FC236}">
                            <a16:creationId xmlns:a16="http://schemas.microsoft.com/office/drawing/2014/main" id="{349B2C5C-685C-46B6-84D1-C54CB1CBFF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1908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477 w 1389445"/>
                          <a:gd name="connsiteY2" fmla="*/ 650966 h 650965"/>
                          <a:gd name="connsiteX3" fmla="*/ 1389446 w 1389445"/>
                          <a:gd name="connsiteY3" fmla="*/ 58021 h 650965"/>
                          <a:gd name="connsiteX4" fmla="*/ 1386001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477" y="650966"/>
                            </a:cubicBezTo>
                            <a:cubicBezTo>
                              <a:pt x="1078383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2" y="19340"/>
                              <a:pt x="1386001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47" name="Graphic 19">
                      <a:extLst>
                        <a:ext uri="{FF2B5EF4-FFF2-40B4-BE49-F238E27FC236}">
                          <a16:creationId xmlns:a16="http://schemas.microsoft.com/office/drawing/2014/main" id="{526E9098-CCFB-4139-BF37-3C72678963D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87236" y="-634999"/>
                      <a:ext cx="1179281" cy="509038"/>
                      <a:chOff x="6387236" y="-634999"/>
                      <a:chExt cx="1179281" cy="509038"/>
                    </a:xfrm>
                  </p:grpSpPr>
                  <p:sp>
                    <p:nvSpPr>
                      <p:cNvPr id="248" name="Freeform: Shape 247">
                        <a:extLst>
                          <a:ext uri="{FF2B5EF4-FFF2-40B4-BE49-F238E27FC236}">
                            <a16:creationId xmlns:a16="http://schemas.microsoft.com/office/drawing/2014/main" id="{E7705D4C-2623-4704-BFF8-39B4CEB045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87236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2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1" y="513225"/>
                              <a:pt x="1175344" y="285859"/>
                              <a:pt x="1179282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49" name="Freeform: Shape 248">
                        <a:extLst>
                          <a:ext uri="{FF2B5EF4-FFF2-40B4-BE49-F238E27FC236}">
                            <a16:creationId xmlns:a16="http://schemas.microsoft.com/office/drawing/2014/main" id="{49698CD9-9E95-4E1A-AAAE-60A4B7E064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88220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50" name="Graphic 19">
                      <a:extLst>
                        <a:ext uri="{FF2B5EF4-FFF2-40B4-BE49-F238E27FC236}">
                          <a16:creationId xmlns:a16="http://schemas.microsoft.com/office/drawing/2014/main" id="{4011513B-1219-45EC-8704-7F57D7B736B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514713" y="-634999"/>
                      <a:ext cx="927773" cy="314677"/>
                      <a:chOff x="6514713" y="-634999"/>
                      <a:chExt cx="927773" cy="314677"/>
                    </a:xfrm>
                  </p:grpSpPr>
                  <p:sp>
                    <p:nvSpPr>
                      <p:cNvPr id="251" name="Freeform: Shape 250">
                        <a:extLst>
                          <a:ext uri="{FF2B5EF4-FFF2-40B4-BE49-F238E27FC236}">
                            <a16:creationId xmlns:a16="http://schemas.microsoft.com/office/drawing/2014/main" id="{63349C52-F17F-430F-BA53-A6155B3032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514713" y="-634999"/>
                        <a:ext cx="927773" cy="314677"/>
                      </a:xfrm>
                      <a:custGeom>
                        <a:avLst/>
                        <a:gdLst>
                          <a:gd name="connsiteX0" fmla="*/ 0 w 927773"/>
                          <a:gd name="connsiteY0" fmla="*/ 0 h 314677"/>
                          <a:gd name="connsiteX1" fmla="*/ 460688 w 927773"/>
                          <a:gd name="connsiteY1" fmla="*/ 314633 h 314677"/>
                          <a:gd name="connsiteX2" fmla="*/ 927774 w 927773"/>
                          <a:gd name="connsiteY2" fmla="*/ 0 h 314677"/>
                          <a:gd name="connsiteX3" fmla="*/ 0 w 927773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773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617" y="183497"/>
                              <a:pt x="927774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52" name="Freeform: Shape 251">
                        <a:extLst>
                          <a:ext uri="{FF2B5EF4-FFF2-40B4-BE49-F238E27FC236}">
                            <a16:creationId xmlns:a16="http://schemas.microsoft.com/office/drawing/2014/main" id="{62E7229B-2D8C-47C3-8193-06E3B3453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519634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C7150CBD-D353-4EE6-B194-312F5783F251}"/>
                    </a:ext>
                  </a:extLst>
                </p:cNvPr>
                <p:cNvSpPr/>
                <p:nvPr/>
              </p:nvSpPr>
              <p:spPr>
                <a:xfrm>
                  <a:off x="1755428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B926A572-D746-4165-9814-953C615A6586}"/>
                    </a:ext>
                  </a:extLst>
                </p:cNvPr>
                <p:cNvSpPr/>
                <p:nvPr/>
              </p:nvSpPr>
              <p:spPr>
                <a:xfrm>
                  <a:off x="3245772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0BFAF2B8-32C9-4C31-B197-2EF0DEB738FA}"/>
                    </a:ext>
                  </a:extLst>
                </p:cNvPr>
                <p:cNvSpPr/>
                <p:nvPr/>
              </p:nvSpPr>
              <p:spPr>
                <a:xfrm>
                  <a:off x="4755311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FEDAAF2A-4329-4249-AA55-2F97F2E38ECC}"/>
                    </a:ext>
                  </a:extLst>
                </p:cNvPr>
                <p:cNvSpPr/>
                <p:nvPr/>
              </p:nvSpPr>
              <p:spPr>
                <a:xfrm>
                  <a:off x="6245513" y="-475088"/>
                  <a:ext cx="869668" cy="646449"/>
                </a:xfrm>
                <a:custGeom>
                  <a:avLst/>
                  <a:gdLst>
                    <a:gd name="connsiteX0" fmla="*/ 44763 w 869668"/>
                    <a:gd name="connsiteY0" fmla="*/ 272651 h 646449"/>
                    <a:gd name="connsiteX1" fmla="*/ 869669 w 869668"/>
                    <a:gd name="connsiteY1" fmla="*/ 638229 h 646449"/>
                    <a:gd name="connsiteX2" fmla="*/ 23106 w 869668"/>
                    <a:gd name="connsiteY2" fmla="*/ 0 h 646449"/>
                    <a:gd name="connsiteX3" fmla="*/ 44763 w 869668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668" h="646449">
                      <a:moveTo>
                        <a:pt x="44763" y="272651"/>
                      </a:moveTo>
                      <a:cubicBezTo>
                        <a:pt x="44763" y="272651"/>
                        <a:pt x="245083" y="711345"/>
                        <a:pt x="869669" y="638229"/>
                      </a:cubicBezTo>
                      <a:cubicBezTo>
                        <a:pt x="869669" y="638229"/>
                        <a:pt x="119575" y="636814"/>
                        <a:pt x="23106" y="0"/>
                      </a:cubicBezTo>
                      <a:cubicBezTo>
                        <a:pt x="22614" y="0"/>
                        <a:pt x="-40878" y="107079"/>
                        <a:pt x="44763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7" name="Graphic 19">
                <a:extLst>
                  <a:ext uri="{FF2B5EF4-FFF2-40B4-BE49-F238E27FC236}">
                    <a16:creationId xmlns:a16="http://schemas.microsoft.com/office/drawing/2014/main" id="{50E6F57C-6F60-4B54-9CFD-A606B1E4B46B}"/>
                  </a:ext>
                </a:extLst>
              </p:cNvPr>
              <p:cNvGrpSpPr/>
              <p:nvPr/>
            </p:nvGrpSpPr>
            <p:grpSpPr>
              <a:xfrm>
                <a:off x="7740260" y="-634999"/>
                <a:ext cx="6051938" cy="854746"/>
                <a:chOff x="7740260" y="-634999"/>
                <a:chExt cx="6051938" cy="854746"/>
              </a:xfrm>
            </p:grpSpPr>
            <p:grpSp>
              <p:nvGrpSpPr>
                <p:cNvPr id="258" name="Graphic 19">
                  <a:extLst>
                    <a:ext uri="{FF2B5EF4-FFF2-40B4-BE49-F238E27FC236}">
                      <a16:creationId xmlns:a16="http://schemas.microsoft.com/office/drawing/2014/main" id="{151995BD-F3AC-4665-9B66-345D922AB70D}"/>
                    </a:ext>
                  </a:extLst>
                </p:cNvPr>
                <p:cNvGrpSpPr/>
                <p:nvPr/>
              </p:nvGrpSpPr>
              <p:grpSpPr>
                <a:xfrm>
                  <a:off x="7740260" y="-634999"/>
                  <a:ext cx="6051938" cy="854746"/>
                  <a:chOff x="7740260" y="-634999"/>
                  <a:chExt cx="6051938" cy="854746"/>
                </a:xfrm>
              </p:grpSpPr>
              <p:grpSp>
                <p:nvGrpSpPr>
                  <p:cNvPr id="259" name="Graphic 19">
                    <a:extLst>
                      <a:ext uri="{FF2B5EF4-FFF2-40B4-BE49-F238E27FC236}">
                        <a16:creationId xmlns:a16="http://schemas.microsoft.com/office/drawing/2014/main" id="{4D7D39D9-AC84-40A8-A772-68B54EF18374}"/>
                      </a:ext>
                    </a:extLst>
                  </p:cNvPr>
                  <p:cNvGrpSpPr/>
                  <p:nvPr/>
                </p:nvGrpSpPr>
                <p:grpSpPr>
                  <a:xfrm>
                    <a:off x="7740260" y="-634999"/>
                    <a:ext cx="1570078" cy="854746"/>
                    <a:chOff x="7740260" y="-634999"/>
                    <a:chExt cx="1570078" cy="854746"/>
                  </a:xfrm>
                </p:grpSpPr>
                <p:sp>
                  <p:nvSpPr>
                    <p:cNvPr id="260" name="Freeform: Shape 259">
                      <a:extLst>
                        <a:ext uri="{FF2B5EF4-FFF2-40B4-BE49-F238E27FC236}">
                          <a16:creationId xmlns:a16="http://schemas.microsoft.com/office/drawing/2014/main" id="{C64E2B82-CA4B-42E2-98B8-0218973918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40260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9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7" y="854746"/>
                            <a:pt x="1570079" y="543887"/>
                            <a:pt x="1570079" y="159911"/>
                          </a:cubicBezTo>
                          <a:cubicBezTo>
                            <a:pt x="1570079" y="104721"/>
                            <a:pt x="1562695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61" name="Graphic 19">
                      <a:extLst>
                        <a:ext uri="{FF2B5EF4-FFF2-40B4-BE49-F238E27FC236}">
                          <a16:creationId xmlns:a16="http://schemas.microsoft.com/office/drawing/2014/main" id="{B4BCFD8D-30D5-4C51-A9E4-28E37AD204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30330" y="-634999"/>
                      <a:ext cx="1389937" cy="694908"/>
                      <a:chOff x="7830330" y="-634999"/>
                      <a:chExt cx="1389937" cy="694908"/>
                    </a:xfrm>
                  </p:grpSpPr>
                  <p:sp>
                    <p:nvSpPr>
                      <p:cNvPr id="262" name="Freeform: Shape 261">
                        <a:extLst>
                          <a:ext uri="{FF2B5EF4-FFF2-40B4-BE49-F238E27FC236}">
                            <a16:creationId xmlns:a16="http://schemas.microsoft.com/office/drawing/2014/main" id="{3DA19428-4518-4F19-ADAC-302CADD7FD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30817" y="-634999"/>
                        <a:ext cx="1389451" cy="694908"/>
                      </a:xfrm>
                      <a:custGeom>
                        <a:avLst/>
                        <a:gdLst>
                          <a:gd name="connsiteX0" fmla="*/ 4927 w 1389451"/>
                          <a:gd name="connsiteY0" fmla="*/ 0 h 694908"/>
                          <a:gd name="connsiteX1" fmla="*/ 5 w 1389451"/>
                          <a:gd name="connsiteY1" fmla="*/ 70757 h 694908"/>
                          <a:gd name="connsiteX2" fmla="*/ 692513 w 1389451"/>
                          <a:gd name="connsiteY2" fmla="*/ 694835 h 694908"/>
                          <a:gd name="connsiteX3" fmla="*/ 1389451 w 1389451"/>
                          <a:gd name="connsiteY3" fmla="*/ 89154 h 694908"/>
                          <a:gd name="connsiteX4" fmla="*/ 1382560 w 1389451"/>
                          <a:gd name="connsiteY4" fmla="*/ 0 h 694908"/>
                          <a:gd name="connsiteX5" fmla="*/ 4927 w 1389451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1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20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3" name="Freeform: Shape 262">
                        <a:extLst>
                          <a:ext uri="{FF2B5EF4-FFF2-40B4-BE49-F238E27FC236}">
                            <a16:creationId xmlns:a16="http://schemas.microsoft.com/office/drawing/2014/main" id="{79E5B416-07EF-46B3-8B7C-BE8FB6E4CC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830330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476 w 1389445"/>
                          <a:gd name="connsiteY2" fmla="*/ 650966 h 650965"/>
                          <a:gd name="connsiteX3" fmla="*/ 1389446 w 1389445"/>
                          <a:gd name="connsiteY3" fmla="*/ 58021 h 650965"/>
                          <a:gd name="connsiteX4" fmla="*/ 1386000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476" y="650966"/>
                            </a:cubicBezTo>
                            <a:cubicBezTo>
                              <a:pt x="1078383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1" y="19340"/>
                              <a:pt x="1386000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64" name="Graphic 19">
                      <a:extLst>
                        <a:ext uri="{FF2B5EF4-FFF2-40B4-BE49-F238E27FC236}">
                          <a16:creationId xmlns:a16="http://schemas.microsoft.com/office/drawing/2014/main" id="{ECD7A1AC-97DF-4B6B-B915-4607B707EE2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36151" y="-634999"/>
                      <a:ext cx="1178789" cy="509038"/>
                      <a:chOff x="7936151" y="-634999"/>
                      <a:chExt cx="1178789" cy="509038"/>
                    </a:xfrm>
                  </p:grpSpPr>
                  <p:sp>
                    <p:nvSpPr>
                      <p:cNvPr id="265" name="Freeform: Shape 264">
                        <a:extLst>
                          <a:ext uri="{FF2B5EF4-FFF2-40B4-BE49-F238E27FC236}">
                            <a16:creationId xmlns:a16="http://schemas.microsoft.com/office/drawing/2014/main" id="{9AA7600F-F4E7-4970-A728-0056F92F28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36151" y="-634999"/>
                        <a:ext cx="1178789" cy="509038"/>
                      </a:xfrm>
                      <a:custGeom>
                        <a:avLst/>
                        <a:gdLst>
                          <a:gd name="connsiteX0" fmla="*/ 0 w 1178789"/>
                          <a:gd name="connsiteY0" fmla="*/ 0 h 509038"/>
                          <a:gd name="connsiteX1" fmla="*/ 587179 w 1178789"/>
                          <a:gd name="connsiteY1" fmla="*/ 508980 h 509038"/>
                          <a:gd name="connsiteX2" fmla="*/ 1178789 w 1178789"/>
                          <a:gd name="connsiteY2" fmla="*/ 0 h 509038"/>
                          <a:gd name="connsiteX3" fmla="*/ 0 w 1178789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8789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179" y="508980"/>
                            </a:cubicBezTo>
                            <a:cubicBezTo>
                              <a:pt x="911039" y="513225"/>
                              <a:pt x="1174852" y="285859"/>
                              <a:pt x="1178789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6" name="Freeform: Shape 265">
                        <a:extLst>
                          <a:ext uri="{FF2B5EF4-FFF2-40B4-BE49-F238E27FC236}">
                            <a16:creationId xmlns:a16="http://schemas.microsoft.com/office/drawing/2014/main" id="{F5104E0F-F633-4CCD-A64E-D02037F833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36642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7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7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67" name="Graphic 19">
                      <a:extLst>
                        <a:ext uri="{FF2B5EF4-FFF2-40B4-BE49-F238E27FC236}">
                          <a16:creationId xmlns:a16="http://schemas.microsoft.com/office/drawing/2014/main" id="{86E8D80C-7E84-44A7-88ED-39F7C06F388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63135" y="-634999"/>
                      <a:ext cx="927281" cy="314677"/>
                      <a:chOff x="8063135" y="-634999"/>
                      <a:chExt cx="927281" cy="314677"/>
                    </a:xfrm>
                  </p:grpSpPr>
                  <p:sp>
                    <p:nvSpPr>
                      <p:cNvPr id="268" name="Freeform: Shape 267">
                        <a:extLst>
                          <a:ext uri="{FF2B5EF4-FFF2-40B4-BE49-F238E27FC236}">
                            <a16:creationId xmlns:a16="http://schemas.microsoft.com/office/drawing/2014/main" id="{BA84485B-0965-4CAD-8740-DB9275E30B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63135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1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69" name="Freeform: Shape 268">
                        <a:extLst>
                          <a:ext uri="{FF2B5EF4-FFF2-40B4-BE49-F238E27FC236}">
                            <a16:creationId xmlns:a16="http://schemas.microsoft.com/office/drawing/2014/main" id="{B051F502-AF77-4279-98AD-041223FBD9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068056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3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3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70" name="Graphic 19">
                    <a:extLst>
                      <a:ext uri="{FF2B5EF4-FFF2-40B4-BE49-F238E27FC236}">
                        <a16:creationId xmlns:a16="http://schemas.microsoft.com/office/drawing/2014/main" id="{F39C692C-C0AF-4B94-A8E6-25BBCDDDDD81}"/>
                      </a:ext>
                    </a:extLst>
                  </p:cNvPr>
                  <p:cNvGrpSpPr/>
                  <p:nvPr/>
                </p:nvGrpSpPr>
                <p:grpSpPr>
                  <a:xfrm>
                    <a:off x="9234049" y="-634999"/>
                    <a:ext cx="1570078" cy="854746"/>
                    <a:chOff x="9234049" y="-634999"/>
                    <a:chExt cx="1570078" cy="854746"/>
                  </a:xfrm>
                </p:grpSpPr>
                <p:sp>
                  <p:nvSpPr>
                    <p:cNvPr id="271" name="Freeform: Shape 270">
                      <a:extLst>
                        <a:ext uri="{FF2B5EF4-FFF2-40B4-BE49-F238E27FC236}">
                          <a16:creationId xmlns:a16="http://schemas.microsoft.com/office/drawing/2014/main" id="{EFFEE046-5D58-4F78-844E-A378A2A52B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34049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72" name="Graphic 19">
                      <a:extLst>
                        <a:ext uri="{FF2B5EF4-FFF2-40B4-BE49-F238E27FC236}">
                          <a16:creationId xmlns:a16="http://schemas.microsoft.com/office/drawing/2014/main" id="{434A8CE0-F08C-440C-81E1-69B57ABE6A4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24606" y="-634999"/>
                      <a:ext cx="1389943" cy="694908"/>
                      <a:chOff x="9324606" y="-634999"/>
                      <a:chExt cx="1389943" cy="694908"/>
                    </a:xfrm>
                  </p:grpSpPr>
                  <p:sp>
                    <p:nvSpPr>
                      <p:cNvPr id="273" name="Freeform: Shape 272">
                        <a:extLst>
                          <a:ext uri="{FF2B5EF4-FFF2-40B4-BE49-F238E27FC236}">
                            <a16:creationId xmlns:a16="http://schemas.microsoft.com/office/drawing/2014/main" id="{20514691-B221-4532-95B3-0FAECA30BD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24606" y="-634999"/>
                        <a:ext cx="1389451" cy="694908"/>
                      </a:xfrm>
                      <a:custGeom>
                        <a:avLst/>
                        <a:gdLst>
                          <a:gd name="connsiteX0" fmla="*/ 4927 w 1389451"/>
                          <a:gd name="connsiteY0" fmla="*/ 0 h 694908"/>
                          <a:gd name="connsiteX1" fmla="*/ 5 w 1389451"/>
                          <a:gd name="connsiteY1" fmla="*/ 70757 h 694908"/>
                          <a:gd name="connsiteX2" fmla="*/ 692514 w 1389451"/>
                          <a:gd name="connsiteY2" fmla="*/ 694835 h 694908"/>
                          <a:gd name="connsiteX3" fmla="*/ 1389451 w 1389451"/>
                          <a:gd name="connsiteY3" fmla="*/ 89154 h 694908"/>
                          <a:gd name="connsiteX4" fmla="*/ 1382560 w 1389451"/>
                          <a:gd name="connsiteY4" fmla="*/ 0 h 694908"/>
                          <a:gd name="connsiteX5" fmla="*/ 4927 w 1389451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1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4" y="694835"/>
                            </a:cubicBezTo>
                            <a:cubicBezTo>
                              <a:pt x="1076420" y="700024"/>
                              <a:pt x="1388467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4" name="Freeform: Shape 273">
                        <a:extLst>
                          <a:ext uri="{FF2B5EF4-FFF2-40B4-BE49-F238E27FC236}">
                            <a16:creationId xmlns:a16="http://schemas.microsoft.com/office/drawing/2014/main" id="{2B082BE4-73A3-4479-ADC0-0E4CF956A0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24611" y="-634999"/>
                        <a:ext cx="1389938" cy="650965"/>
                      </a:xfrm>
                      <a:custGeom>
                        <a:avLst/>
                        <a:gdLst>
                          <a:gd name="connsiteX0" fmla="*/ 3446 w 1389938"/>
                          <a:gd name="connsiteY0" fmla="*/ 0 h 650965"/>
                          <a:gd name="connsiteX1" fmla="*/ 0 w 1389938"/>
                          <a:gd name="connsiteY1" fmla="*/ 58021 h 650965"/>
                          <a:gd name="connsiteX2" fmla="*/ 694969 w 1389938"/>
                          <a:gd name="connsiteY2" fmla="*/ 650966 h 650965"/>
                          <a:gd name="connsiteX3" fmla="*/ 1389938 w 1389938"/>
                          <a:gd name="connsiteY3" fmla="*/ 58021 h 650965"/>
                          <a:gd name="connsiteX4" fmla="*/ 1386492 w 1389938"/>
                          <a:gd name="connsiteY4" fmla="*/ 0 h 650965"/>
                          <a:gd name="connsiteX5" fmla="*/ 3446 w 1389938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938" h="650965">
                            <a:moveTo>
                              <a:pt x="3446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969" y="650966"/>
                            </a:cubicBezTo>
                            <a:cubicBezTo>
                              <a:pt x="1078383" y="650966"/>
                              <a:pt x="1389938" y="385391"/>
                              <a:pt x="1389938" y="58021"/>
                            </a:cubicBezTo>
                            <a:cubicBezTo>
                              <a:pt x="1389938" y="38681"/>
                              <a:pt x="1388954" y="19340"/>
                              <a:pt x="1386492" y="0"/>
                            </a:cubicBezTo>
                            <a:lnTo>
                              <a:pt x="3446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75" name="Graphic 19">
                      <a:extLst>
                        <a:ext uri="{FF2B5EF4-FFF2-40B4-BE49-F238E27FC236}">
                          <a16:creationId xmlns:a16="http://schemas.microsoft.com/office/drawing/2014/main" id="{82A832CD-CA04-499B-965A-18669616B9D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29939" y="-634999"/>
                      <a:ext cx="1178789" cy="509038"/>
                      <a:chOff x="9429939" y="-634999"/>
                      <a:chExt cx="1178789" cy="509038"/>
                    </a:xfrm>
                  </p:grpSpPr>
                  <p:sp>
                    <p:nvSpPr>
                      <p:cNvPr id="276" name="Freeform: Shape 275">
                        <a:extLst>
                          <a:ext uri="{FF2B5EF4-FFF2-40B4-BE49-F238E27FC236}">
                            <a16:creationId xmlns:a16="http://schemas.microsoft.com/office/drawing/2014/main" id="{717B84FA-B102-4ED5-9D07-7B8F255ADB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29939" y="-634999"/>
                        <a:ext cx="1178789" cy="509038"/>
                      </a:xfrm>
                      <a:custGeom>
                        <a:avLst/>
                        <a:gdLst>
                          <a:gd name="connsiteX0" fmla="*/ 0 w 1178789"/>
                          <a:gd name="connsiteY0" fmla="*/ 0 h 509038"/>
                          <a:gd name="connsiteX1" fmla="*/ 587180 w 1178789"/>
                          <a:gd name="connsiteY1" fmla="*/ 508980 h 509038"/>
                          <a:gd name="connsiteX2" fmla="*/ 1178789 w 1178789"/>
                          <a:gd name="connsiteY2" fmla="*/ 0 h 509038"/>
                          <a:gd name="connsiteX3" fmla="*/ 0 w 1178789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8789" h="509038">
                            <a:moveTo>
                              <a:pt x="0" y="0"/>
                            </a:moveTo>
                            <a:cubicBezTo>
                              <a:pt x="11321" y="278783"/>
                              <a:pt x="269719" y="504734"/>
                              <a:pt x="587180" y="508980"/>
                            </a:cubicBezTo>
                            <a:cubicBezTo>
                              <a:pt x="911040" y="513225"/>
                              <a:pt x="1174852" y="285859"/>
                              <a:pt x="1178789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77" name="Freeform: Shape 276">
                        <a:extLst>
                          <a:ext uri="{FF2B5EF4-FFF2-40B4-BE49-F238E27FC236}">
                            <a16:creationId xmlns:a16="http://schemas.microsoft.com/office/drawing/2014/main" id="{DA600DBF-F8C6-4B7A-8CEE-856548288F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30432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78" name="Graphic 19">
                      <a:extLst>
                        <a:ext uri="{FF2B5EF4-FFF2-40B4-BE49-F238E27FC236}">
                          <a16:creationId xmlns:a16="http://schemas.microsoft.com/office/drawing/2014/main" id="{7473BA95-C199-4AB5-81DA-2D9D1EDC9C5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56924" y="-634999"/>
                      <a:ext cx="927281" cy="314677"/>
                      <a:chOff x="9556924" y="-634999"/>
                      <a:chExt cx="927281" cy="314677"/>
                    </a:xfrm>
                  </p:grpSpPr>
                  <p:sp>
                    <p:nvSpPr>
                      <p:cNvPr id="279" name="Freeform: Shape 278">
                        <a:extLst>
                          <a:ext uri="{FF2B5EF4-FFF2-40B4-BE49-F238E27FC236}">
                            <a16:creationId xmlns:a16="http://schemas.microsoft.com/office/drawing/2014/main" id="{0CCFE68E-14AC-4BE0-87C2-B42FC8B710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56924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618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0" name="Freeform: Shape 279">
                        <a:extLst>
                          <a:ext uri="{FF2B5EF4-FFF2-40B4-BE49-F238E27FC236}">
                            <a16:creationId xmlns:a16="http://schemas.microsoft.com/office/drawing/2014/main" id="{F5C22AFB-B07E-441B-BC00-C282D018AD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61846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5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81" name="Graphic 19">
                    <a:extLst>
                      <a:ext uri="{FF2B5EF4-FFF2-40B4-BE49-F238E27FC236}">
                        <a16:creationId xmlns:a16="http://schemas.microsoft.com/office/drawing/2014/main" id="{1020B8F3-65A5-4770-9A37-70945FC85233}"/>
                      </a:ext>
                    </a:extLst>
                  </p:cNvPr>
                  <p:cNvGrpSpPr/>
                  <p:nvPr/>
                </p:nvGrpSpPr>
                <p:grpSpPr>
                  <a:xfrm>
                    <a:off x="10727839" y="-634999"/>
                    <a:ext cx="1570078" cy="854746"/>
                    <a:chOff x="10727839" y="-634999"/>
                    <a:chExt cx="1570078" cy="854746"/>
                  </a:xfrm>
                </p:grpSpPr>
                <p:sp>
                  <p:nvSpPr>
                    <p:cNvPr id="282" name="Freeform: Shape 281">
                      <a:extLst>
                        <a:ext uri="{FF2B5EF4-FFF2-40B4-BE49-F238E27FC236}">
                          <a16:creationId xmlns:a16="http://schemas.microsoft.com/office/drawing/2014/main" id="{EC77B135-99F3-477C-A1AA-A9724D49BC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839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83" name="Graphic 19">
                      <a:extLst>
                        <a:ext uri="{FF2B5EF4-FFF2-40B4-BE49-F238E27FC236}">
                          <a16:creationId xmlns:a16="http://schemas.microsoft.com/office/drawing/2014/main" id="{B120726D-8EF1-4DA3-B0C6-CA7B8A1F08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18399" y="-634999"/>
                      <a:ext cx="1389447" cy="694908"/>
                      <a:chOff x="10818399" y="-634999"/>
                      <a:chExt cx="1389447" cy="694908"/>
                    </a:xfrm>
                  </p:grpSpPr>
                  <p:sp>
                    <p:nvSpPr>
                      <p:cNvPr id="284" name="Freeform: Shape 283">
                        <a:extLst>
                          <a:ext uri="{FF2B5EF4-FFF2-40B4-BE49-F238E27FC236}">
                            <a16:creationId xmlns:a16="http://schemas.microsoft.com/office/drawing/2014/main" id="{E9BE0059-5A84-46B3-8094-68AB293CEC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8399" y="-634999"/>
                        <a:ext cx="1389447" cy="694908"/>
                      </a:xfrm>
                      <a:custGeom>
                        <a:avLst/>
                        <a:gdLst>
                          <a:gd name="connsiteX0" fmla="*/ 4924 w 1389447"/>
                          <a:gd name="connsiteY0" fmla="*/ 0 h 694908"/>
                          <a:gd name="connsiteX1" fmla="*/ 2 w 1389447"/>
                          <a:gd name="connsiteY1" fmla="*/ 70757 h 694908"/>
                          <a:gd name="connsiteX2" fmla="*/ 692510 w 1389447"/>
                          <a:gd name="connsiteY2" fmla="*/ 694835 h 694908"/>
                          <a:gd name="connsiteX3" fmla="*/ 1389448 w 1389447"/>
                          <a:gd name="connsiteY3" fmla="*/ 89154 h 694908"/>
                          <a:gd name="connsiteX4" fmla="*/ 1382557 w 1389447"/>
                          <a:gd name="connsiteY4" fmla="*/ 0 h 694908"/>
                          <a:gd name="connsiteX5" fmla="*/ 4924 w 1389447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7" h="694908">
                            <a:moveTo>
                              <a:pt x="4924" y="0"/>
                            </a:moveTo>
                            <a:cubicBezTo>
                              <a:pt x="1971" y="23114"/>
                              <a:pt x="2" y="46700"/>
                              <a:pt x="2" y="70757"/>
                            </a:cubicBezTo>
                            <a:cubicBezTo>
                              <a:pt x="-982" y="410391"/>
                              <a:pt x="308604" y="689646"/>
                              <a:pt x="692510" y="694835"/>
                            </a:cubicBezTo>
                            <a:cubicBezTo>
                              <a:pt x="1076416" y="700024"/>
                              <a:pt x="1388463" y="428788"/>
                              <a:pt x="1389448" y="89154"/>
                            </a:cubicBezTo>
                            <a:cubicBezTo>
                              <a:pt x="1389448" y="58964"/>
                              <a:pt x="1386987" y="29246"/>
                              <a:pt x="1382557" y="0"/>
                            </a:cubicBezTo>
                            <a:lnTo>
                              <a:pt x="4924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5" name="Freeform: Shape 284">
                        <a:extLst>
                          <a:ext uri="{FF2B5EF4-FFF2-40B4-BE49-F238E27FC236}">
                            <a16:creationId xmlns:a16="http://schemas.microsoft.com/office/drawing/2014/main" id="{C3D01C5F-1AA9-46B3-84E7-25D0F13FD2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8401" y="-634999"/>
                        <a:ext cx="1389445" cy="650965"/>
                      </a:xfrm>
                      <a:custGeom>
                        <a:avLst/>
                        <a:gdLst>
                          <a:gd name="connsiteX0" fmla="*/ 3445 w 1389445"/>
                          <a:gd name="connsiteY0" fmla="*/ 0 h 650965"/>
                          <a:gd name="connsiteX1" fmla="*/ 0 w 1389445"/>
                          <a:gd name="connsiteY1" fmla="*/ 58021 h 650965"/>
                          <a:gd name="connsiteX2" fmla="*/ 694969 w 1389445"/>
                          <a:gd name="connsiteY2" fmla="*/ 650966 h 650965"/>
                          <a:gd name="connsiteX3" fmla="*/ 1389445 w 1389445"/>
                          <a:gd name="connsiteY3" fmla="*/ 58021 h 650965"/>
                          <a:gd name="connsiteX4" fmla="*/ 1386001 w 1389445"/>
                          <a:gd name="connsiteY4" fmla="*/ 0 h 650965"/>
                          <a:gd name="connsiteX5" fmla="*/ 3445 w 1389445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5" h="650965">
                            <a:moveTo>
                              <a:pt x="3445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2" y="650966"/>
                              <a:pt x="694969" y="650966"/>
                            </a:cubicBezTo>
                            <a:cubicBezTo>
                              <a:pt x="1078875" y="650966"/>
                              <a:pt x="1389445" y="385391"/>
                              <a:pt x="1389445" y="58021"/>
                            </a:cubicBezTo>
                            <a:cubicBezTo>
                              <a:pt x="1389445" y="38681"/>
                              <a:pt x="1388461" y="19340"/>
                              <a:pt x="1386001" y="0"/>
                            </a:cubicBezTo>
                            <a:lnTo>
                              <a:pt x="3445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86" name="Graphic 19">
                      <a:extLst>
                        <a:ext uri="{FF2B5EF4-FFF2-40B4-BE49-F238E27FC236}">
                          <a16:creationId xmlns:a16="http://schemas.microsoft.com/office/drawing/2014/main" id="{DE0B1105-6F46-48A9-A95A-81FE11AF5F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923729" y="-634999"/>
                      <a:ext cx="1179281" cy="509038"/>
                      <a:chOff x="10923729" y="-634999"/>
                      <a:chExt cx="1179281" cy="509038"/>
                    </a:xfrm>
                  </p:grpSpPr>
                  <p:sp>
                    <p:nvSpPr>
                      <p:cNvPr id="287" name="Freeform: Shape 286">
                        <a:extLst>
                          <a:ext uri="{FF2B5EF4-FFF2-40B4-BE49-F238E27FC236}">
                            <a16:creationId xmlns:a16="http://schemas.microsoft.com/office/drawing/2014/main" id="{D00D9236-F4C7-4B41-986A-C057D27DE7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3729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1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2" y="513225"/>
                              <a:pt x="1175344" y="285859"/>
                              <a:pt x="1179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88" name="Freeform: Shape 287">
                        <a:extLst>
                          <a:ext uri="{FF2B5EF4-FFF2-40B4-BE49-F238E27FC236}">
                            <a16:creationId xmlns:a16="http://schemas.microsoft.com/office/drawing/2014/main" id="{02C96090-1CCB-4B17-BAA0-6F86A22D3A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4714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6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6" y="472186"/>
                            </a:cubicBezTo>
                            <a:cubicBezTo>
                              <a:pt x="902179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89" name="Graphic 19">
                      <a:extLst>
                        <a:ext uri="{FF2B5EF4-FFF2-40B4-BE49-F238E27FC236}">
                          <a16:creationId xmlns:a16="http://schemas.microsoft.com/office/drawing/2014/main" id="{D3E34A20-E8A8-4EBB-AB52-537CF667079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051206" y="-634999"/>
                      <a:ext cx="927281" cy="314677"/>
                      <a:chOff x="11051206" y="-634999"/>
                      <a:chExt cx="927281" cy="314677"/>
                    </a:xfrm>
                  </p:grpSpPr>
                  <p:sp>
                    <p:nvSpPr>
                      <p:cNvPr id="290" name="Freeform: Shape 289">
                        <a:extLst>
                          <a:ext uri="{FF2B5EF4-FFF2-40B4-BE49-F238E27FC236}">
                            <a16:creationId xmlns:a16="http://schemas.microsoft.com/office/drawing/2014/main" id="{1E4FEF63-5DA3-4BBD-930C-6B472D6FEA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51206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2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91" name="Freeform: Shape 290">
                        <a:extLst>
                          <a:ext uri="{FF2B5EF4-FFF2-40B4-BE49-F238E27FC236}">
                            <a16:creationId xmlns:a16="http://schemas.microsoft.com/office/drawing/2014/main" id="{C3ABAF1B-F307-4779-8F87-EA9A079933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56128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2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5" y="165100"/>
                              <a:pt x="243141" y="284444"/>
                              <a:pt x="457242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292" name="Graphic 19">
                    <a:extLst>
                      <a:ext uri="{FF2B5EF4-FFF2-40B4-BE49-F238E27FC236}">
                        <a16:creationId xmlns:a16="http://schemas.microsoft.com/office/drawing/2014/main" id="{1C7B12EC-3ACD-4BBC-93C9-82AB5B4B8141}"/>
                      </a:ext>
                    </a:extLst>
                  </p:cNvPr>
                  <p:cNvGrpSpPr/>
                  <p:nvPr/>
                </p:nvGrpSpPr>
                <p:grpSpPr>
                  <a:xfrm>
                    <a:off x="12222120" y="-634999"/>
                    <a:ext cx="1570078" cy="854746"/>
                    <a:chOff x="12222120" y="-634999"/>
                    <a:chExt cx="1570078" cy="854746"/>
                  </a:xfrm>
                </p:grpSpPr>
                <p:sp>
                  <p:nvSpPr>
                    <p:cNvPr id="293" name="Freeform: Shape 292">
                      <a:extLst>
                        <a:ext uri="{FF2B5EF4-FFF2-40B4-BE49-F238E27FC236}">
                          <a16:creationId xmlns:a16="http://schemas.microsoft.com/office/drawing/2014/main" id="{F2AA986F-031B-45FA-9D55-2ACFDE17EB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22120" y="-634999"/>
                      <a:ext cx="1570078" cy="854746"/>
                    </a:xfrm>
                    <a:custGeom>
                      <a:avLst/>
                      <a:gdLst>
                        <a:gd name="connsiteX0" fmla="*/ 21164 w 1570078"/>
                        <a:gd name="connsiteY0" fmla="*/ 0 h 854746"/>
                        <a:gd name="connsiteX1" fmla="*/ 0 w 1570078"/>
                        <a:gd name="connsiteY1" fmla="*/ 159911 h 854746"/>
                        <a:gd name="connsiteX2" fmla="*/ 785039 w 1570078"/>
                        <a:gd name="connsiteY2" fmla="*/ 854746 h 854746"/>
                        <a:gd name="connsiteX3" fmla="*/ 1570078 w 1570078"/>
                        <a:gd name="connsiteY3" fmla="*/ 159911 h 854746"/>
                        <a:gd name="connsiteX4" fmla="*/ 1548914 w 1570078"/>
                        <a:gd name="connsiteY4" fmla="*/ 0 h 854746"/>
                        <a:gd name="connsiteX5" fmla="*/ 21164 w 1570078"/>
                        <a:gd name="connsiteY5" fmla="*/ 0 h 8547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0078" h="854746">
                          <a:moveTo>
                            <a:pt x="21164" y="0"/>
                          </a:moveTo>
                          <a:cubicBezTo>
                            <a:pt x="7383" y="51417"/>
                            <a:pt x="0" y="104721"/>
                            <a:pt x="0" y="159911"/>
                          </a:cubicBezTo>
                          <a:cubicBezTo>
                            <a:pt x="0" y="543887"/>
                            <a:pt x="351422" y="854746"/>
                            <a:pt x="785039" y="854746"/>
                          </a:cubicBezTo>
                          <a:cubicBezTo>
                            <a:pt x="1218656" y="854746"/>
                            <a:pt x="1570078" y="543887"/>
                            <a:pt x="1570078" y="159911"/>
                          </a:cubicBezTo>
                          <a:cubicBezTo>
                            <a:pt x="1570078" y="104721"/>
                            <a:pt x="1562696" y="51417"/>
                            <a:pt x="1548914" y="0"/>
                          </a:cubicBezTo>
                          <a:lnTo>
                            <a:pt x="21164" y="0"/>
                          </a:lnTo>
                          <a:close/>
                        </a:path>
                      </a:pathLst>
                    </a:custGeom>
                    <a:solidFill>
                      <a:srgbClr val="B9E7FD"/>
                    </a:solidFill>
                    <a:ln w="4920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94" name="Graphic 19">
                      <a:extLst>
                        <a:ext uri="{FF2B5EF4-FFF2-40B4-BE49-F238E27FC236}">
                          <a16:creationId xmlns:a16="http://schemas.microsoft.com/office/drawing/2014/main" id="{86362988-9518-437A-A46A-A5FBE90E832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312190" y="-634999"/>
                      <a:ext cx="1389938" cy="694908"/>
                      <a:chOff x="12312190" y="-634999"/>
                      <a:chExt cx="1389938" cy="694908"/>
                    </a:xfrm>
                  </p:grpSpPr>
                  <p:sp>
                    <p:nvSpPr>
                      <p:cNvPr id="295" name="Freeform: Shape 294">
                        <a:extLst>
                          <a:ext uri="{FF2B5EF4-FFF2-40B4-BE49-F238E27FC236}">
                            <a16:creationId xmlns:a16="http://schemas.microsoft.com/office/drawing/2014/main" id="{55779369-EB0D-4C62-9860-B1245DACEF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312677" y="-634999"/>
                        <a:ext cx="1389450" cy="694908"/>
                      </a:xfrm>
                      <a:custGeom>
                        <a:avLst/>
                        <a:gdLst>
                          <a:gd name="connsiteX0" fmla="*/ 4927 w 1389450"/>
                          <a:gd name="connsiteY0" fmla="*/ 0 h 694908"/>
                          <a:gd name="connsiteX1" fmla="*/ 5 w 1389450"/>
                          <a:gd name="connsiteY1" fmla="*/ 70757 h 694908"/>
                          <a:gd name="connsiteX2" fmla="*/ 692513 w 1389450"/>
                          <a:gd name="connsiteY2" fmla="*/ 694835 h 694908"/>
                          <a:gd name="connsiteX3" fmla="*/ 1389451 w 1389450"/>
                          <a:gd name="connsiteY3" fmla="*/ 89154 h 694908"/>
                          <a:gd name="connsiteX4" fmla="*/ 1382560 w 1389450"/>
                          <a:gd name="connsiteY4" fmla="*/ 0 h 694908"/>
                          <a:gd name="connsiteX5" fmla="*/ 4927 w 1389450"/>
                          <a:gd name="connsiteY5" fmla="*/ 0 h 6949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50" h="694908">
                            <a:moveTo>
                              <a:pt x="4927" y="0"/>
                            </a:moveTo>
                            <a:cubicBezTo>
                              <a:pt x="1974" y="23114"/>
                              <a:pt x="5" y="46700"/>
                              <a:pt x="5" y="70757"/>
                            </a:cubicBezTo>
                            <a:cubicBezTo>
                              <a:pt x="-1471" y="410391"/>
                              <a:pt x="308607" y="689646"/>
                              <a:pt x="692513" y="694835"/>
                            </a:cubicBezTo>
                            <a:cubicBezTo>
                              <a:pt x="1076419" y="700024"/>
                              <a:pt x="1388466" y="428788"/>
                              <a:pt x="1389451" y="89154"/>
                            </a:cubicBezTo>
                            <a:cubicBezTo>
                              <a:pt x="1389451" y="58964"/>
                              <a:pt x="1386990" y="29246"/>
                              <a:pt x="1382560" y="0"/>
                            </a:cubicBezTo>
                            <a:lnTo>
                              <a:pt x="4927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96" name="Freeform: Shape 295">
                        <a:extLst>
                          <a:ext uri="{FF2B5EF4-FFF2-40B4-BE49-F238E27FC236}">
                            <a16:creationId xmlns:a16="http://schemas.microsoft.com/office/drawing/2014/main" id="{DA813A86-C0A4-42FF-A58E-AD6749C276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312190" y="-634999"/>
                        <a:ext cx="1389446" cy="650965"/>
                      </a:xfrm>
                      <a:custGeom>
                        <a:avLst/>
                        <a:gdLst>
                          <a:gd name="connsiteX0" fmla="*/ 3446 w 1389446"/>
                          <a:gd name="connsiteY0" fmla="*/ 0 h 650965"/>
                          <a:gd name="connsiteX1" fmla="*/ 0 w 1389446"/>
                          <a:gd name="connsiteY1" fmla="*/ 58021 h 650965"/>
                          <a:gd name="connsiteX2" fmla="*/ 694477 w 1389446"/>
                          <a:gd name="connsiteY2" fmla="*/ 650966 h 650965"/>
                          <a:gd name="connsiteX3" fmla="*/ 1389446 w 1389446"/>
                          <a:gd name="connsiteY3" fmla="*/ 58021 h 650965"/>
                          <a:gd name="connsiteX4" fmla="*/ 1386001 w 1389446"/>
                          <a:gd name="connsiteY4" fmla="*/ 0 h 650965"/>
                          <a:gd name="connsiteX5" fmla="*/ 3446 w 1389446"/>
                          <a:gd name="connsiteY5" fmla="*/ 0 h 650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389446" h="650965">
                            <a:moveTo>
                              <a:pt x="3446" y="0"/>
                            </a:moveTo>
                            <a:cubicBezTo>
                              <a:pt x="1477" y="18869"/>
                              <a:pt x="0" y="38209"/>
                              <a:pt x="0" y="58021"/>
                            </a:cubicBezTo>
                            <a:cubicBezTo>
                              <a:pt x="0" y="385391"/>
                              <a:pt x="311063" y="650966"/>
                              <a:pt x="694477" y="650966"/>
                            </a:cubicBezTo>
                            <a:cubicBezTo>
                              <a:pt x="1078383" y="650966"/>
                              <a:pt x="1389446" y="385391"/>
                              <a:pt x="1389446" y="58021"/>
                            </a:cubicBezTo>
                            <a:cubicBezTo>
                              <a:pt x="1389446" y="38681"/>
                              <a:pt x="1388462" y="19340"/>
                              <a:pt x="1386001" y="0"/>
                            </a:cubicBezTo>
                            <a:lnTo>
                              <a:pt x="3446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297" name="Graphic 19">
                      <a:extLst>
                        <a:ext uri="{FF2B5EF4-FFF2-40B4-BE49-F238E27FC236}">
                          <a16:creationId xmlns:a16="http://schemas.microsoft.com/office/drawing/2014/main" id="{55E29C97-3F20-4BA2-8CB2-5CD0D51C358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418011" y="-634999"/>
                      <a:ext cx="1179281" cy="509038"/>
                      <a:chOff x="12418011" y="-634999"/>
                      <a:chExt cx="1179281" cy="509038"/>
                    </a:xfrm>
                  </p:grpSpPr>
                  <p:sp>
                    <p:nvSpPr>
                      <p:cNvPr id="298" name="Freeform: Shape 297">
                        <a:extLst>
                          <a:ext uri="{FF2B5EF4-FFF2-40B4-BE49-F238E27FC236}">
                            <a16:creationId xmlns:a16="http://schemas.microsoft.com/office/drawing/2014/main" id="{5FF89B91-0E8D-4FC7-9114-B946D90101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418011" y="-634999"/>
                        <a:ext cx="1179281" cy="509038"/>
                      </a:xfrm>
                      <a:custGeom>
                        <a:avLst/>
                        <a:gdLst>
                          <a:gd name="connsiteX0" fmla="*/ 0 w 1179281"/>
                          <a:gd name="connsiteY0" fmla="*/ 0 h 509038"/>
                          <a:gd name="connsiteX1" fmla="*/ 587672 w 1179281"/>
                          <a:gd name="connsiteY1" fmla="*/ 508980 h 509038"/>
                          <a:gd name="connsiteX2" fmla="*/ 1179281 w 1179281"/>
                          <a:gd name="connsiteY2" fmla="*/ 0 h 509038"/>
                          <a:gd name="connsiteX3" fmla="*/ 0 w 1179281"/>
                          <a:gd name="connsiteY3" fmla="*/ 0 h 5090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9281" h="509038">
                            <a:moveTo>
                              <a:pt x="0" y="0"/>
                            </a:moveTo>
                            <a:cubicBezTo>
                              <a:pt x="11320" y="278783"/>
                              <a:pt x="269719" y="504734"/>
                              <a:pt x="587672" y="508980"/>
                            </a:cubicBezTo>
                            <a:cubicBezTo>
                              <a:pt x="911532" y="513225"/>
                              <a:pt x="1175344" y="285859"/>
                              <a:pt x="1179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299" name="Freeform: Shape 298">
                        <a:extLst>
                          <a:ext uri="{FF2B5EF4-FFF2-40B4-BE49-F238E27FC236}">
                            <a16:creationId xmlns:a16="http://schemas.microsoft.com/office/drawing/2014/main" id="{76623D8F-2E46-4284-AE3B-8E7616068C7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418503" y="-634999"/>
                        <a:ext cx="1177312" cy="472186"/>
                      </a:xfrm>
                      <a:custGeom>
                        <a:avLst/>
                        <a:gdLst>
                          <a:gd name="connsiteX0" fmla="*/ 0 w 1177312"/>
                          <a:gd name="connsiteY0" fmla="*/ 0 h 472186"/>
                          <a:gd name="connsiteX1" fmla="*/ 588657 w 1177312"/>
                          <a:gd name="connsiteY1" fmla="*/ 472186 h 472186"/>
                          <a:gd name="connsiteX2" fmla="*/ 1177313 w 1177312"/>
                          <a:gd name="connsiteY2" fmla="*/ 0 h 472186"/>
                          <a:gd name="connsiteX3" fmla="*/ 0 w 1177312"/>
                          <a:gd name="connsiteY3" fmla="*/ 0 h 4721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77312" h="472186">
                            <a:moveTo>
                              <a:pt x="0" y="0"/>
                            </a:moveTo>
                            <a:cubicBezTo>
                              <a:pt x="19195" y="263217"/>
                              <a:pt x="275133" y="472186"/>
                              <a:pt x="588657" y="472186"/>
                            </a:cubicBezTo>
                            <a:cubicBezTo>
                              <a:pt x="902180" y="472186"/>
                              <a:pt x="1158117" y="263688"/>
                              <a:pt x="1177313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300" name="Graphic 19">
                      <a:extLst>
                        <a:ext uri="{FF2B5EF4-FFF2-40B4-BE49-F238E27FC236}">
                          <a16:creationId xmlns:a16="http://schemas.microsoft.com/office/drawing/2014/main" id="{6DE3C476-9BF4-4F43-8C4D-4E65C7CB799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544995" y="-634999"/>
                      <a:ext cx="927281" cy="314677"/>
                      <a:chOff x="12544995" y="-634999"/>
                      <a:chExt cx="927281" cy="314677"/>
                    </a:xfrm>
                  </p:grpSpPr>
                  <p:sp>
                    <p:nvSpPr>
                      <p:cNvPr id="301" name="Freeform: Shape 300">
                        <a:extLst>
                          <a:ext uri="{FF2B5EF4-FFF2-40B4-BE49-F238E27FC236}">
                            <a16:creationId xmlns:a16="http://schemas.microsoft.com/office/drawing/2014/main" id="{A298ADE5-7673-4BDD-8A16-16DDBE94AB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544995" y="-634999"/>
                        <a:ext cx="927281" cy="314677"/>
                      </a:xfrm>
                      <a:custGeom>
                        <a:avLst/>
                        <a:gdLst>
                          <a:gd name="connsiteX0" fmla="*/ 0 w 927281"/>
                          <a:gd name="connsiteY0" fmla="*/ 0 h 314677"/>
                          <a:gd name="connsiteX1" fmla="*/ 460688 w 927281"/>
                          <a:gd name="connsiteY1" fmla="*/ 314633 h 314677"/>
                          <a:gd name="connsiteX2" fmla="*/ 927281 w 927281"/>
                          <a:gd name="connsiteY2" fmla="*/ 0 h 314677"/>
                          <a:gd name="connsiteX3" fmla="*/ 0 w 927281"/>
                          <a:gd name="connsiteY3" fmla="*/ 0 h 314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27281" h="314677">
                            <a:moveTo>
                              <a:pt x="0" y="0"/>
                            </a:moveTo>
                            <a:cubicBezTo>
                              <a:pt x="56601" y="178780"/>
                              <a:pt x="241172" y="311803"/>
                              <a:pt x="460688" y="314633"/>
                            </a:cubicBezTo>
                            <a:cubicBezTo>
                              <a:pt x="685125" y="317464"/>
                              <a:pt x="874125" y="183497"/>
                              <a:pt x="927281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302" name="Freeform: Shape 301">
                        <a:extLst>
                          <a:ext uri="{FF2B5EF4-FFF2-40B4-BE49-F238E27FC236}">
                            <a16:creationId xmlns:a16="http://schemas.microsoft.com/office/drawing/2014/main" id="{2DB10760-2212-475A-B05F-AAE5739DE5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549917" y="-634999"/>
                        <a:ext cx="914484" cy="284443"/>
                      </a:xfrm>
                      <a:custGeom>
                        <a:avLst/>
                        <a:gdLst>
                          <a:gd name="connsiteX0" fmla="*/ 0 w 914484"/>
                          <a:gd name="connsiteY0" fmla="*/ 0 h 284443"/>
                          <a:gd name="connsiteX1" fmla="*/ 457243 w 914484"/>
                          <a:gd name="connsiteY1" fmla="*/ 284444 h 284443"/>
                          <a:gd name="connsiteX2" fmla="*/ 914485 w 914484"/>
                          <a:gd name="connsiteY2" fmla="*/ 0 h 284443"/>
                          <a:gd name="connsiteX3" fmla="*/ 0 w 914484"/>
                          <a:gd name="connsiteY3" fmla="*/ 0 h 284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14484" h="284443">
                            <a:moveTo>
                              <a:pt x="0" y="0"/>
                            </a:moveTo>
                            <a:cubicBezTo>
                              <a:pt x="62016" y="165100"/>
                              <a:pt x="243141" y="284444"/>
                              <a:pt x="457243" y="284444"/>
                            </a:cubicBezTo>
                            <a:cubicBezTo>
                              <a:pt x="671344" y="284444"/>
                              <a:pt x="852469" y="165100"/>
                              <a:pt x="914485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B9E7FD"/>
                      </a:solidFill>
                      <a:ln w="4920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id="{CF4EABAB-447D-4FBD-A9D9-8ADBB7DE22DF}"/>
                    </a:ext>
                  </a:extLst>
                </p:cNvPr>
                <p:cNvSpPr/>
                <p:nvPr/>
              </p:nvSpPr>
              <p:spPr>
                <a:xfrm>
                  <a:off x="7786060" y="-475088"/>
                  <a:ext cx="869668" cy="646449"/>
                </a:xfrm>
                <a:custGeom>
                  <a:avLst/>
                  <a:gdLst>
                    <a:gd name="connsiteX0" fmla="*/ 44762 w 869668"/>
                    <a:gd name="connsiteY0" fmla="*/ 272651 h 646449"/>
                    <a:gd name="connsiteX1" fmla="*/ 869669 w 869668"/>
                    <a:gd name="connsiteY1" fmla="*/ 638229 h 646449"/>
                    <a:gd name="connsiteX2" fmla="*/ 23106 w 869668"/>
                    <a:gd name="connsiteY2" fmla="*/ 0 h 646449"/>
                    <a:gd name="connsiteX3" fmla="*/ 44762 w 869668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668" h="646449">
                      <a:moveTo>
                        <a:pt x="44762" y="272651"/>
                      </a:moveTo>
                      <a:cubicBezTo>
                        <a:pt x="44762" y="272651"/>
                        <a:pt x="245083" y="711345"/>
                        <a:pt x="869669" y="638229"/>
                      </a:cubicBezTo>
                      <a:cubicBezTo>
                        <a:pt x="869669" y="638229"/>
                        <a:pt x="119575" y="636814"/>
                        <a:pt x="23106" y="0"/>
                      </a:cubicBezTo>
                      <a:cubicBezTo>
                        <a:pt x="22614" y="0"/>
                        <a:pt x="-40878" y="107079"/>
                        <a:pt x="44762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0DFA2AE9-87B8-42B2-889C-7C7530D707C9}"/>
                    </a:ext>
                  </a:extLst>
                </p:cNvPr>
                <p:cNvSpPr/>
                <p:nvPr/>
              </p:nvSpPr>
              <p:spPr>
                <a:xfrm>
                  <a:off x="9276404" y="-475088"/>
                  <a:ext cx="869668" cy="646449"/>
                </a:xfrm>
                <a:custGeom>
                  <a:avLst/>
                  <a:gdLst>
                    <a:gd name="connsiteX0" fmla="*/ 44762 w 869668"/>
                    <a:gd name="connsiteY0" fmla="*/ 272651 h 646449"/>
                    <a:gd name="connsiteX1" fmla="*/ 869669 w 869668"/>
                    <a:gd name="connsiteY1" fmla="*/ 638229 h 646449"/>
                    <a:gd name="connsiteX2" fmla="*/ 23106 w 869668"/>
                    <a:gd name="connsiteY2" fmla="*/ 0 h 646449"/>
                    <a:gd name="connsiteX3" fmla="*/ 44762 w 869668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668" h="646449">
                      <a:moveTo>
                        <a:pt x="44762" y="272651"/>
                      </a:moveTo>
                      <a:cubicBezTo>
                        <a:pt x="44762" y="272651"/>
                        <a:pt x="245082" y="711345"/>
                        <a:pt x="869669" y="638229"/>
                      </a:cubicBezTo>
                      <a:cubicBezTo>
                        <a:pt x="869669" y="638229"/>
                        <a:pt x="119574" y="636814"/>
                        <a:pt x="23106" y="0"/>
                      </a:cubicBezTo>
                      <a:cubicBezTo>
                        <a:pt x="22614" y="0"/>
                        <a:pt x="-40878" y="107079"/>
                        <a:pt x="44762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3C3F3E5E-1C84-4502-AB87-49FBC276AB34}"/>
                    </a:ext>
                  </a:extLst>
                </p:cNvPr>
                <p:cNvSpPr/>
                <p:nvPr/>
              </p:nvSpPr>
              <p:spPr>
                <a:xfrm>
                  <a:off x="10785594" y="-475088"/>
                  <a:ext cx="869526" cy="646449"/>
                </a:xfrm>
                <a:custGeom>
                  <a:avLst/>
                  <a:gdLst>
                    <a:gd name="connsiteX0" fmla="*/ 44619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19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19" y="272651"/>
                      </a:moveTo>
                      <a:cubicBezTo>
                        <a:pt x="44619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19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B016543C-96D2-4BEF-8072-56405D39327E}"/>
                    </a:ext>
                  </a:extLst>
                </p:cNvPr>
                <p:cNvSpPr/>
                <p:nvPr/>
              </p:nvSpPr>
              <p:spPr>
                <a:xfrm>
                  <a:off x="12275938" y="-475088"/>
                  <a:ext cx="869526" cy="646449"/>
                </a:xfrm>
                <a:custGeom>
                  <a:avLst/>
                  <a:gdLst>
                    <a:gd name="connsiteX0" fmla="*/ 44620 w 869526"/>
                    <a:gd name="connsiteY0" fmla="*/ 272651 h 646449"/>
                    <a:gd name="connsiteX1" fmla="*/ 869526 w 869526"/>
                    <a:gd name="connsiteY1" fmla="*/ 638229 h 646449"/>
                    <a:gd name="connsiteX2" fmla="*/ 22964 w 869526"/>
                    <a:gd name="connsiteY2" fmla="*/ 0 h 646449"/>
                    <a:gd name="connsiteX3" fmla="*/ 44620 w 869526"/>
                    <a:gd name="connsiteY3" fmla="*/ 272651 h 6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69526" h="646449">
                      <a:moveTo>
                        <a:pt x="44620" y="272651"/>
                      </a:moveTo>
                      <a:cubicBezTo>
                        <a:pt x="44620" y="272651"/>
                        <a:pt x="244940" y="711345"/>
                        <a:pt x="869526" y="638229"/>
                      </a:cubicBezTo>
                      <a:cubicBezTo>
                        <a:pt x="869526" y="638229"/>
                        <a:pt x="119432" y="636814"/>
                        <a:pt x="22964" y="0"/>
                      </a:cubicBezTo>
                      <a:cubicBezTo>
                        <a:pt x="22964" y="0"/>
                        <a:pt x="-41021" y="107079"/>
                        <a:pt x="44620" y="272651"/>
                      </a:cubicBez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492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07" name="Graphic 19">
              <a:extLst>
                <a:ext uri="{FF2B5EF4-FFF2-40B4-BE49-F238E27FC236}">
                  <a16:creationId xmlns:a16="http://schemas.microsoft.com/office/drawing/2014/main" id="{75FDF352-1C5A-444C-B41F-FB7CE5A85E3F}"/>
                </a:ext>
              </a:extLst>
            </p:cNvPr>
            <p:cNvGrpSpPr/>
            <p:nvPr/>
          </p:nvGrpSpPr>
          <p:grpSpPr>
            <a:xfrm>
              <a:off x="13887683" y="-760947"/>
              <a:ext cx="180140" cy="247178"/>
              <a:chOff x="13887683" y="-760947"/>
              <a:chExt cx="180140" cy="247178"/>
            </a:xfrm>
          </p:grpSpPr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4AE5E8D0-AF2F-4176-8AB9-8B247D1C09B7}"/>
                  </a:ext>
                </a:extLst>
              </p:cNvPr>
              <p:cNvSpPr/>
              <p:nvPr/>
            </p:nvSpPr>
            <p:spPr>
              <a:xfrm>
                <a:off x="13887683" y="-760947"/>
                <a:ext cx="180140" cy="247178"/>
              </a:xfrm>
              <a:custGeom>
                <a:avLst/>
                <a:gdLst>
                  <a:gd name="connsiteX0" fmla="*/ 180141 w 180140"/>
                  <a:gd name="connsiteY0" fmla="*/ 123589 h 247178"/>
                  <a:gd name="connsiteX1" fmla="*/ 90070 w 180140"/>
                  <a:gd name="connsiteY1" fmla="*/ 247178 h 247178"/>
                  <a:gd name="connsiteX2" fmla="*/ 0 w 180140"/>
                  <a:gd name="connsiteY2" fmla="*/ 123589 h 247178"/>
                  <a:gd name="connsiteX3" fmla="*/ 90070 w 180140"/>
                  <a:gd name="connsiteY3" fmla="*/ 0 h 247178"/>
                  <a:gd name="connsiteX4" fmla="*/ 180141 w 180140"/>
                  <a:gd name="connsiteY4" fmla="*/ 123589 h 24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40" h="247178">
                    <a:moveTo>
                      <a:pt x="180141" y="123589"/>
                    </a:moveTo>
                    <a:cubicBezTo>
                      <a:pt x="180141" y="191516"/>
                      <a:pt x="139781" y="247178"/>
                      <a:pt x="90070" y="247178"/>
                    </a:cubicBezTo>
                    <a:cubicBezTo>
                      <a:pt x="40359" y="247178"/>
                      <a:pt x="0" y="191988"/>
                      <a:pt x="0" y="123589"/>
                    </a:cubicBezTo>
                    <a:cubicBezTo>
                      <a:pt x="0" y="55191"/>
                      <a:pt x="40359" y="0"/>
                      <a:pt x="90070" y="0"/>
                    </a:cubicBezTo>
                    <a:cubicBezTo>
                      <a:pt x="139781" y="0"/>
                      <a:pt x="180141" y="55191"/>
                      <a:pt x="180141" y="123589"/>
                    </a:cubicBezTo>
                    <a:close/>
                  </a:path>
                </a:pathLst>
              </a:custGeom>
              <a:solidFill>
                <a:srgbClr val="000F50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CCB7ABB9-A263-4C8E-B960-040E5454188F}"/>
                  </a:ext>
                </a:extLst>
              </p:cNvPr>
              <p:cNvSpPr/>
              <p:nvPr/>
            </p:nvSpPr>
            <p:spPr>
              <a:xfrm>
                <a:off x="13887683" y="-720379"/>
                <a:ext cx="121077" cy="166043"/>
              </a:xfrm>
              <a:custGeom>
                <a:avLst/>
                <a:gdLst>
                  <a:gd name="connsiteX0" fmla="*/ 121078 w 121077"/>
                  <a:gd name="connsiteY0" fmla="*/ 83022 h 166043"/>
                  <a:gd name="connsiteX1" fmla="*/ 60539 w 121077"/>
                  <a:gd name="connsiteY1" fmla="*/ 166043 h 166043"/>
                  <a:gd name="connsiteX2" fmla="*/ 0 w 121077"/>
                  <a:gd name="connsiteY2" fmla="*/ 83022 h 166043"/>
                  <a:gd name="connsiteX3" fmla="*/ 60539 w 121077"/>
                  <a:gd name="connsiteY3" fmla="*/ 0 h 166043"/>
                  <a:gd name="connsiteX4" fmla="*/ 121078 w 121077"/>
                  <a:gd name="connsiteY4" fmla="*/ 83022 h 16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77" h="166043">
                    <a:moveTo>
                      <a:pt x="121078" y="83022"/>
                    </a:moveTo>
                    <a:cubicBezTo>
                      <a:pt x="121078" y="128778"/>
                      <a:pt x="94008" y="166043"/>
                      <a:pt x="60539" y="166043"/>
                    </a:cubicBezTo>
                    <a:cubicBezTo>
                      <a:pt x="27070" y="166043"/>
                      <a:pt x="0" y="128778"/>
                      <a:pt x="0" y="83022"/>
                    </a:cubicBezTo>
                    <a:cubicBezTo>
                      <a:pt x="0" y="37265"/>
                      <a:pt x="27070" y="0"/>
                      <a:pt x="60539" y="0"/>
                    </a:cubicBezTo>
                    <a:cubicBezTo>
                      <a:pt x="93515" y="0"/>
                      <a:pt x="121078" y="36794"/>
                      <a:pt x="121078" y="83022"/>
                    </a:cubicBezTo>
                    <a:close/>
                  </a:path>
                </a:pathLst>
              </a:custGeom>
              <a:solidFill>
                <a:srgbClr val="000408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10" name="Graphic 19">
              <a:extLst>
                <a:ext uri="{FF2B5EF4-FFF2-40B4-BE49-F238E27FC236}">
                  <a16:creationId xmlns:a16="http://schemas.microsoft.com/office/drawing/2014/main" id="{AE70A4A2-6547-4F41-9620-D173D142EA3A}"/>
                </a:ext>
              </a:extLst>
            </p:cNvPr>
            <p:cNvGrpSpPr/>
            <p:nvPr/>
          </p:nvGrpSpPr>
          <p:grpSpPr>
            <a:xfrm>
              <a:off x="1555923" y="-760947"/>
              <a:ext cx="180145" cy="247178"/>
              <a:chOff x="1555923" y="-760947"/>
              <a:chExt cx="180145" cy="247178"/>
            </a:xfrm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E609A44A-1DC4-454F-9A9D-C7B7282C92AD}"/>
                  </a:ext>
                </a:extLst>
              </p:cNvPr>
              <p:cNvSpPr/>
              <p:nvPr/>
            </p:nvSpPr>
            <p:spPr>
              <a:xfrm>
                <a:off x="1555923" y="-760947"/>
                <a:ext cx="180145" cy="247178"/>
              </a:xfrm>
              <a:custGeom>
                <a:avLst/>
                <a:gdLst>
                  <a:gd name="connsiteX0" fmla="*/ 0 w 180145"/>
                  <a:gd name="connsiteY0" fmla="*/ 123589 h 247178"/>
                  <a:gd name="connsiteX1" fmla="*/ 90070 w 180145"/>
                  <a:gd name="connsiteY1" fmla="*/ 247178 h 247178"/>
                  <a:gd name="connsiteX2" fmla="*/ 180141 w 180145"/>
                  <a:gd name="connsiteY2" fmla="*/ 123589 h 247178"/>
                  <a:gd name="connsiteX3" fmla="*/ 90070 w 180145"/>
                  <a:gd name="connsiteY3" fmla="*/ 0 h 247178"/>
                  <a:gd name="connsiteX4" fmla="*/ 0 w 180145"/>
                  <a:gd name="connsiteY4" fmla="*/ 123589 h 24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45" h="247178">
                    <a:moveTo>
                      <a:pt x="0" y="123589"/>
                    </a:moveTo>
                    <a:cubicBezTo>
                      <a:pt x="0" y="191516"/>
                      <a:pt x="40359" y="247178"/>
                      <a:pt x="90070" y="247178"/>
                    </a:cubicBezTo>
                    <a:cubicBezTo>
                      <a:pt x="139781" y="247178"/>
                      <a:pt x="180141" y="191988"/>
                      <a:pt x="180141" y="123589"/>
                    </a:cubicBezTo>
                    <a:cubicBezTo>
                      <a:pt x="180633" y="55191"/>
                      <a:pt x="140273" y="0"/>
                      <a:pt x="90070" y="0"/>
                    </a:cubicBezTo>
                    <a:cubicBezTo>
                      <a:pt x="40359" y="0"/>
                      <a:pt x="0" y="55191"/>
                      <a:pt x="0" y="123589"/>
                    </a:cubicBezTo>
                    <a:close/>
                  </a:path>
                </a:pathLst>
              </a:custGeom>
              <a:solidFill>
                <a:srgbClr val="000F50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3F01FDFE-23D1-4B93-A867-105D6EDBC643}"/>
                  </a:ext>
                </a:extLst>
              </p:cNvPr>
              <p:cNvSpPr/>
              <p:nvPr/>
            </p:nvSpPr>
            <p:spPr>
              <a:xfrm>
                <a:off x="1614985" y="-720379"/>
                <a:ext cx="121078" cy="166043"/>
              </a:xfrm>
              <a:custGeom>
                <a:avLst/>
                <a:gdLst>
                  <a:gd name="connsiteX0" fmla="*/ 0 w 121078"/>
                  <a:gd name="connsiteY0" fmla="*/ 83022 h 166043"/>
                  <a:gd name="connsiteX1" fmla="*/ 60539 w 121078"/>
                  <a:gd name="connsiteY1" fmla="*/ 166043 h 166043"/>
                  <a:gd name="connsiteX2" fmla="*/ 121078 w 121078"/>
                  <a:gd name="connsiteY2" fmla="*/ 83022 h 166043"/>
                  <a:gd name="connsiteX3" fmla="*/ 60539 w 121078"/>
                  <a:gd name="connsiteY3" fmla="*/ 0 h 166043"/>
                  <a:gd name="connsiteX4" fmla="*/ 0 w 121078"/>
                  <a:gd name="connsiteY4" fmla="*/ 83022 h 16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78" h="166043">
                    <a:moveTo>
                      <a:pt x="0" y="83022"/>
                    </a:moveTo>
                    <a:cubicBezTo>
                      <a:pt x="0" y="128778"/>
                      <a:pt x="27070" y="166043"/>
                      <a:pt x="60539" y="166043"/>
                    </a:cubicBezTo>
                    <a:cubicBezTo>
                      <a:pt x="94008" y="166043"/>
                      <a:pt x="121078" y="128778"/>
                      <a:pt x="121078" y="83022"/>
                    </a:cubicBezTo>
                    <a:cubicBezTo>
                      <a:pt x="121078" y="37265"/>
                      <a:pt x="94008" y="0"/>
                      <a:pt x="60539" y="0"/>
                    </a:cubicBezTo>
                    <a:cubicBezTo>
                      <a:pt x="27070" y="0"/>
                      <a:pt x="0" y="36794"/>
                      <a:pt x="0" y="83022"/>
                    </a:cubicBezTo>
                    <a:close/>
                  </a:path>
                </a:pathLst>
              </a:custGeom>
              <a:solidFill>
                <a:srgbClr val="000408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13" name="Graphic 19">
              <a:extLst>
                <a:ext uri="{FF2B5EF4-FFF2-40B4-BE49-F238E27FC236}">
                  <a16:creationId xmlns:a16="http://schemas.microsoft.com/office/drawing/2014/main" id="{83939990-22FA-4F3F-AD59-E3758C804494}"/>
                </a:ext>
              </a:extLst>
            </p:cNvPr>
            <p:cNvGrpSpPr/>
            <p:nvPr/>
          </p:nvGrpSpPr>
          <p:grpSpPr>
            <a:xfrm>
              <a:off x="1623844" y="-685472"/>
              <a:ext cx="12353908" cy="90569"/>
              <a:chOff x="1623844" y="-685472"/>
              <a:chExt cx="12353908" cy="90569"/>
            </a:xfrm>
          </p:grpSpPr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861A924A-1C1A-4904-AC41-083D4EC19844}"/>
                  </a:ext>
                </a:extLst>
              </p:cNvPr>
              <p:cNvSpPr/>
              <p:nvPr/>
            </p:nvSpPr>
            <p:spPr>
              <a:xfrm>
                <a:off x="1623844" y="-685472"/>
                <a:ext cx="12353908" cy="90569"/>
              </a:xfrm>
              <a:custGeom>
                <a:avLst/>
                <a:gdLst>
                  <a:gd name="connsiteX0" fmla="*/ 12302721 w 12353908"/>
                  <a:gd name="connsiteY0" fmla="*/ 90569 h 90569"/>
                  <a:gd name="connsiteX1" fmla="*/ 50695 w 12353908"/>
                  <a:gd name="connsiteY1" fmla="*/ 90569 h 90569"/>
                  <a:gd name="connsiteX2" fmla="*/ 0 w 12353908"/>
                  <a:gd name="connsiteY2" fmla="*/ 45285 h 90569"/>
                  <a:gd name="connsiteX3" fmla="*/ 50695 w 12353908"/>
                  <a:gd name="connsiteY3" fmla="*/ 0 h 90569"/>
                  <a:gd name="connsiteX4" fmla="*/ 12303214 w 12353908"/>
                  <a:gd name="connsiteY4" fmla="*/ 0 h 90569"/>
                  <a:gd name="connsiteX5" fmla="*/ 12353909 w 12353908"/>
                  <a:gd name="connsiteY5" fmla="*/ 45285 h 90569"/>
                  <a:gd name="connsiteX6" fmla="*/ 12302721 w 12353908"/>
                  <a:gd name="connsiteY6" fmla="*/ 90569 h 9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908" h="90569">
                    <a:moveTo>
                      <a:pt x="12302721" y="90569"/>
                    </a:moveTo>
                    <a:lnTo>
                      <a:pt x="50695" y="90569"/>
                    </a:lnTo>
                    <a:cubicBezTo>
                      <a:pt x="22641" y="90569"/>
                      <a:pt x="0" y="70285"/>
                      <a:pt x="0" y="45285"/>
                    </a:cubicBezTo>
                    <a:cubicBezTo>
                      <a:pt x="0" y="20284"/>
                      <a:pt x="22641" y="0"/>
                      <a:pt x="50695" y="0"/>
                    </a:cubicBezTo>
                    <a:lnTo>
                      <a:pt x="12303214" y="0"/>
                    </a:lnTo>
                    <a:cubicBezTo>
                      <a:pt x="12331268" y="0"/>
                      <a:pt x="12353909" y="20284"/>
                      <a:pt x="12353909" y="45285"/>
                    </a:cubicBezTo>
                    <a:cubicBezTo>
                      <a:pt x="12353909" y="70285"/>
                      <a:pt x="12330776" y="90569"/>
                      <a:pt x="12302721" y="905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88050885-F795-484E-A3E8-B99EC6C5E541}"/>
                  </a:ext>
                </a:extLst>
              </p:cNvPr>
              <p:cNvSpPr/>
              <p:nvPr/>
            </p:nvSpPr>
            <p:spPr>
              <a:xfrm>
                <a:off x="1651899" y="-675566"/>
                <a:ext cx="12275159" cy="40567"/>
              </a:xfrm>
              <a:custGeom>
                <a:avLst/>
                <a:gdLst>
                  <a:gd name="connsiteX0" fmla="*/ 12224464 w 12275159"/>
                  <a:gd name="connsiteY0" fmla="*/ 40567 h 40567"/>
                  <a:gd name="connsiteX1" fmla="*/ 50203 w 12275159"/>
                  <a:gd name="connsiteY1" fmla="*/ 40567 h 40567"/>
                  <a:gd name="connsiteX2" fmla="*/ 0 w 12275159"/>
                  <a:gd name="connsiteY2" fmla="*/ 20284 h 40567"/>
                  <a:gd name="connsiteX3" fmla="*/ 50203 w 12275159"/>
                  <a:gd name="connsiteY3" fmla="*/ 0 h 40567"/>
                  <a:gd name="connsiteX4" fmla="*/ 12224464 w 12275159"/>
                  <a:gd name="connsiteY4" fmla="*/ 0 h 40567"/>
                  <a:gd name="connsiteX5" fmla="*/ 12275159 w 12275159"/>
                  <a:gd name="connsiteY5" fmla="*/ 20284 h 40567"/>
                  <a:gd name="connsiteX6" fmla="*/ 12224464 w 12275159"/>
                  <a:gd name="connsiteY6" fmla="*/ 40567 h 4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75159" h="40567">
                    <a:moveTo>
                      <a:pt x="12224464" y="40567"/>
                    </a:moveTo>
                    <a:lnTo>
                      <a:pt x="50203" y="40567"/>
                    </a:lnTo>
                    <a:cubicBezTo>
                      <a:pt x="22148" y="40567"/>
                      <a:pt x="0" y="31605"/>
                      <a:pt x="0" y="20284"/>
                    </a:cubicBezTo>
                    <a:cubicBezTo>
                      <a:pt x="0" y="9434"/>
                      <a:pt x="22641" y="0"/>
                      <a:pt x="50203" y="0"/>
                    </a:cubicBezTo>
                    <a:lnTo>
                      <a:pt x="12224464" y="0"/>
                    </a:lnTo>
                    <a:cubicBezTo>
                      <a:pt x="12252518" y="0"/>
                      <a:pt x="12275159" y="8963"/>
                      <a:pt x="12275159" y="20284"/>
                    </a:cubicBezTo>
                    <a:cubicBezTo>
                      <a:pt x="12274666" y="31605"/>
                      <a:pt x="12252518" y="40567"/>
                      <a:pt x="12224464" y="40567"/>
                    </a:cubicBezTo>
                    <a:close/>
                  </a:path>
                </a:pathLst>
              </a:custGeom>
              <a:solidFill>
                <a:srgbClr val="48484A"/>
              </a:solidFill>
              <a:ln w="49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318" name="Picture 317" descr="Text&#10;&#10;Description automatically generated">
            <a:extLst>
              <a:ext uri="{FF2B5EF4-FFF2-40B4-BE49-F238E27FC236}">
                <a16:creationId xmlns:a16="http://schemas.microsoft.com/office/drawing/2014/main" id="{5D0D33C6-03B0-45D8-A342-2896C42FCE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279" y="752223"/>
            <a:ext cx="6828369" cy="2533105"/>
          </a:xfrm>
          <a:prstGeom prst="rect">
            <a:avLst/>
          </a:prstGeom>
        </p:spPr>
      </p:pic>
      <p:pic>
        <p:nvPicPr>
          <p:cNvPr id="322" name="Picture 321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FED298F6-6497-45D5-9F0B-29F760A614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38" y="2760773"/>
            <a:ext cx="3772311" cy="3459209"/>
          </a:xfrm>
          <a:prstGeom prst="rect">
            <a:avLst/>
          </a:prstGeom>
        </p:spPr>
      </p:pic>
      <p:pic>
        <p:nvPicPr>
          <p:cNvPr id="320" name="Picture 319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6C79553A-806D-4907-AB9F-B11C9C5604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269" y="2541330"/>
            <a:ext cx="2258112" cy="350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7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63A537"/>
      </a:accent1>
      <a:accent2>
        <a:srgbClr val="08A5EF"/>
      </a:accent2>
      <a:accent3>
        <a:srgbClr val="739A28"/>
      </a:accent3>
      <a:accent4>
        <a:srgbClr val="37A76F"/>
      </a:accent4>
      <a:accent5>
        <a:srgbClr val="4EB3CF"/>
      </a:accent5>
      <a:accent6>
        <a:srgbClr val="51C3F9"/>
      </a:accent6>
      <a:hlink>
        <a:srgbClr val="08A5EF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554</Words>
  <Application>Microsoft Office PowerPoint</Application>
  <PresentationFormat>Widescreen</PresentationFormat>
  <Paragraphs>41</Paragraphs>
  <Slides>23</Slides>
  <Notes>7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#9Slide02 Noi dung dai</vt:lpstr>
      <vt:lpstr>#9Slide02 Tieu de dai</vt:lpstr>
      <vt:lpstr>Arial</vt:lpstr>
      <vt:lpstr>Calibri</vt:lpstr>
      <vt:lpstr>Cambria</vt:lpstr>
      <vt:lpstr>Georgia</vt:lpstr>
      <vt:lpstr>iCiel Cadena</vt:lpstr>
      <vt:lpstr>1_Office Theme</vt:lpstr>
      <vt:lpstr>1_Simple Light</vt:lpstr>
      <vt:lpstr>Office 主题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59</cp:revision>
  <dcterms:created xsi:type="dcterms:W3CDTF">2022-07-21T01:10:23Z</dcterms:created>
  <dcterms:modified xsi:type="dcterms:W3CDTF">2025-09-20T09:30:56Z</dcterms:modified>
</cp:coreProperties>
</file>